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312" y="-3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6700" y="4330700"/>
            <a:ext cx="6978650" cy="800735"/>
          </a:xfrm>
          <a:custGeom>
            <a:avLst/>
            <a:gdLst/>
            <a:ahLst/>
            <a:cxnLst/>
            <a:rect l="l" t="t" r="r" b="b"/>
            <a:pathLst>
              <a:path w="6978650" h="800735">
                <a:moveTo>
                  <a:pt x="6889750" y="0"/>
                </a:moveTo>
                <a:lnTo>
                  <a:pt x="0" y="0"/>
                </a:lnTo>
                <a:lnTo>
                  <a:pt x="0" y="711365"/>
                </a:lnTo>
                <a:lnTo>
                  <a:pt x="6986" y="745969"/>
                </a:lnTo>
                <a:lnTo>
                  <a:pt x="26038" y="774226"/>
                </a:lnTo>
                <a:lnTo>
                  <a:pt x="54296" y="793278"/>
                </a:lnTo>
                <a:lnTo>
                  <a:pt x="88900" y="800265"/>
                </a:lnTo>
                <a:lnTo>
                  <a:pt x="6978650" y="800265"/>
                </a:lnTo>
                <a:lnTo>
                  <a:pt x="6978650" y="88899"/>
                </a:lnTo>
                <a:lnTo>
                  <a:pt x="6971663" y="54296"/>
                </a:lnTo>
                <a:lnTo>
                  <a:pt x="6952611" y="26038"/>
                </a:lnTo>
                <a:lnTo>
                  <a:pt x="6924353" y="6986"/>
                </a:lnTo>
                <a:lnTo>
                  <a:pt x="6889750" y="0"/>
                </a:lnTo>
                <a:close/>
              </a:path>
            </a:pathLst>
          </a:custGeom>
          <a:solidFill>
            <a:srgbClr val="FFC7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jp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jp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4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12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11" Type="http://schemas.openxmlformats.org/officeDocument/2006/relationships/image" Target="../media/image4.png"/><Relationship Id="rId5" Type="http://schemas.openxmlformats.org/officeDocument/2006/relationships/image" Target="../media/image11.png"/><Relationship Id="rId10" Type="http://schemas.openxmlformats.org/officeDocument/2006/relationships/image" Target="../media/image32.png"/><Relationship Id="rId4" Type="http://schemas.openxmlformats.org/officeDocument/2006/relationships/image" Target="../media/image3.png"/><Relationship Id="rId9" Type="http://schemas.openxmlformats.org/officeDocument/2006/relationships/image" Target="../media/image31.png"/><Relationship Id="rId1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837" y="1612849"/>
            <a:ext cx="329628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25" dirty="0">
                <a:solidFill>
                  <a:srgbClr val="414042"/>
                </a:solidFill>
                <a:latin typeface="Trebuchet MS"/>
                <a:cs typeface="Trebuchet MS"/>
              </a:rPr>
              <a:t>A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small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body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literature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40" dirty="0">
                <a:solidFill>
                  <a:srgbClr val="414042"/>
                </a:solidFill>
                <a:latin typeface="Trebuchet MS"/>
                <a:cs typeface="Trebuchet MS"/>
              </a:rPr>
              <a:t>suggests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a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key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element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14042"/>
                </a:solidFill>
                <a:latin typeface="Trebuchet MS"/>
                <a:cs typeface="Trebuchet MS"/>
              </a:rPr>
              <a:t>cultural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practices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2837" y="1734769"/>
            <a:ext cx="3225800" cy="787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surrounding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reproductive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health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in </a:t>
            </a:r>
            <a:r>
              <a:rPr sz="800" spc="-5" dirty="0">
                <a:solidFill>
                  <a:srgbClr val="414042"/>
                </a:solidFill>
                <a:latin typeface="Trebuchet MS"/>
                <a:cs typeface="Trebuchet MS"/>
              </a:rPr>
              <a:t>Pakistan,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including</a:t>
            </a:r>
            <a:r>
              <a:rPr sz="800" spc="-9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menstruation, 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is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the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‘culture of </a:t>
            </a:r>
            <a:r>
              <a:rPr sz="800" b="1" spc="-10" dirty="0">
                <a:solidFill>
                  <a:srgbClr val="414042"/>
                </a:solidFill>
                <a:latin typeface="Arial"/>
                <a:cs typeface="Arial"/>
              </a:rPr>
              <a:t>silence’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.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Part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a larger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value </a:t>
            </a:r>
            <a:r>
              <a:rPr sz="800" spc="25" dirty="0">
                <a:solidFill>
                  <a:srgbClr val="414042"/>
                </a:solidFill>
                <a:latin typeface="Trebuchet MS"/>
                <a:cs typeface="Trebuchet MS"/>
              </a:rPr>
              <a:t>system 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that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is  </a:t>
            </a:r>
            <a:r>
              <a:rPr sz="800" spc="25" dirty="0">
                <a:solidFill>
                  <a:srgbClr val="414042"/>
                </a:solidFill>
                <a:latin typeface="Trebuchet MS"/>
                <a:cs typeface="Trebuchet MS"/>
              </a:rPr>
              <a:t>embedded 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within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the </a:t>
            </a:r>
            <a:r>
              <a:rPr sz="800" spc="30" dirty="0">
                <a:solidFill>
                  <a:srgbClr val="414042"/>
                </a:solidFill>
                <a:latin typeface="Trebuchet MS"/>
                <a:cs typeface="Trebuchet MS"/>
              </a:rPr>
              <a:t>gender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order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society,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information around  </a:t>
            </a:r>
            <a:r>
              <a:rPr sz="800" b="1" spc="20" dirty="0">
                <a:solidFill>
                  <a:srgbClr val="414042"/>
                </a:solidFill>
                <a:latin typeface="Arial"/>
                <a:cs typeface="Arial"/>
              </a:rPr>
              <a:t>menstruation </a:t>
            </a:r>
            <a:r>
              <a:rPr sz="800" b="1" spc="-15" dirty="0">
                <a:solidFill>
                  <a:srgbClr val="414042"/>
                </a:solidFill>
                <a:latin typeface="Arial"/>
                <a:cs typeface="Arial"/>
              </a:rPr>
              <a:t>is </a:t>
            </a:r>
            <a:r>
              <a:rPr sz="800" b="1" spc="10" dirty="0">
                <a:solidFill>
                  <a:srgbClr val="414042"/>
                </a:solidFill>
                <a:latin typeface="Arial"/>
                <a:cs typeface="Arial"/>
              </a:rPr>
              <a:t>actively withheld until </a:t>
            </a:r>
            <a:r>
              <a:rPr sz="800" b="1" spc="40" dirty="0">
                <a:solidFill>
                  <a:srgbClr val="414042"/>
                </a:solidFill>
                <a:latin typeface="Arial"/>
                <a:cs typeface="Arial"/>
              </a:rPr>
              <a:t>after </a:t>
            </a:r>
            <a:r>
              <a:rPr sz="800" b="1" spc="30" dirty="0">
                <a:solidFill>
                  <a:srgbClr val="414042"/>
                </a:solidFill>
                <a:latin typeface="Arial"/>
                <a:cs typeface="Arial"/>
              </a:rPr>
              <a:t>the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onset of  menstruation.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2837" y="2585669"/>
            <a:ext cx="307022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800" spc="25" dirty="0">
                <a:solidFill>
                  <a:srgbClr val="414042"/>
                </a:solidFill>
                <a:latin typeface="Trebuchet MS"/>
                <a:cs typeface="Trebuchet MS"/>
              </a:rPr>
              <a:t>A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number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studies have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suggested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girls’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knowledge around 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menstruation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hygiene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practices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is inadequate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is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often 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associated 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with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profound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psychological and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emotional</a:t>
            </a:r>
            <a:r>
              <a:rPr sz="800" spc="-12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problems.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0239" y="8770569"/>
            <a:ext cx="3253740" cy="53340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Recommendations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emanating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from the</a:t>
            </a:r>
            <a:r>
              <a:rPr sz="800" spc="-11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14042"/>
                </a:solidFill>
                <a:latin typeface="Trebuchet MS"/>
                <a:cs typeface="Trebuchet MS"/>
              </a:rPr>
              <a:t>study:</a:t>
            </a:r>
            <a:endParaRPr sz="800">
              <a:latin typeface="Trebuchet MS"/>
              <a:cs typeface="Trebuchet MS"/>
            </a:endParaRPr>
          </a:p>
          <a:p>
            <a:pPr marL="231775" marR="5080" indent="-219075">
              <a:lnSpc>
                <a:spcPct val="125000"/>
              </a:lnSpc>
              <a:spcBef>
                <a:spcPts val="200"/>
              </a:spcBef>
              <a:buFont typeface="Wingdings"/>
              <a:buChar char=""/>
              <a:tabLst>
                <a:tab pos="243840" algn="l"/>
                <a:tab pos="244475" algn="l"/>
              </a:tabLst>
            </a:pPr>
            <a:r>
              <a:rPr sz="800" spc="30" dirty="0">
                <a:solidFill>
                  <a:srgbClr val="414042"/>
                </a:solidFill>
                <a:latin typeface="Trebuchet MS"/>
                <a:cs typeface="Trebuchet MS"/>
              </a:rPr>
              <a:t>Need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for </a:t>
            </a:r>
            <a:r>
              <a:rPr sz="800" b="1" dirty="0">
                <a:solidFill>
                  <a:srgbClr val="414042"/>
                </a:solidFill>
                <a:latin typeface="Arial"/>
                <a:cs typeface="Arial"/>
              </a:rPr>
              <a:t>MHM-specific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information </a:t>
            </a:r>
            <a:r>
              <a:rPr sz="800" b="1" spc="5" dirty="0">
                <a:solidFill>
                  <a:srgbClr val="414042"/>
                </a:solidFill>
                <a:latin typeface="Arial"/>
                <a:cs typeface="Arial"/>
              </a:rPr>
              <a:t>&amp;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education </a:t>
            </a:r>
            <a:r>
              <a:rPr sz="800" b="1" dirty="0">
                <a:solidFill>
                  <a:srgbClr val="414042"/>
                </a:solidFill>
                <a:latin typeface="Arial"/>
                <a:cs typeface="Arial"/>
              </a:rPr>
              <a:t>tools: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Books, 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Health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Education Course, </a:t>
            </a:r>
            <a:r>
              <a:rPr sz="800" spc="25" dirty="0">
                <a:solidFill>
                  <a:srgbClr val="414042"/>
                </a:solidFill>
                <a:latin typeface="Trebuchet MS"/>
                <a:cs typeface="Trebuchet MS"/>
              </a:rPr>
              <a:t>or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an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Online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Educational</a:t>
            </a:r>
            <a:r>
              <a:rPr sz="800" spc="-17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Video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64372" y="9414002"/>
            <a:ext cx="4236085" cy="55880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43840" indent="-231140">
              <a:lnSpc>
                <a:spcPct val="100000"/>
              </a:lnSpc>
              <a:spcBef>
                <a:spcPts val="540"/>
              </a:spcBef>
              <a:buFont typeface="Wingdings"/>
              <a:buChar char=""/>
              <a:tabLst>
                <a:tab pos="243840" algn="l"/>
                <a:tab pos="244475" algn="l"/>
              </a:tabLst>
            </a:pP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Training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education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sessions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to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b="1" spc="5" dirty="0">
                <a:solidFill>
                  <a:srgbClr val="414042"/>
                </a:solidFill>
                <a:latin typeface="Arial"/>
                <a:cs typeface="Arial"/>
              </a:rPr>
              <a:t>sensitize </a:t>
            </a:r>
            <a:r>
              <a:rPr sz="800" b="1" spc="25" dirty="0">
                <a:solidFill>
                  <a:srgbClr val="414042"/>
                </a:solidFill>
                <a:latin typeface="Arial"/>
                <a:cs typeface="Arial"/>
              </a:rPr>
              <a:t>teachers</a:t>
            </a:r>
            <a:r>
              <a:rPr sz="800" b="1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on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50" dirty="0">
                <a:solidFill>
                  <a:srgbClr val="414042"/>
                </a:solidFill>
                <a:latin typeface="Trebuchet MS"/>
                <a:cs typeface="Trebuchet MS"/>
              </a:rPr>
              <a:t>MHM</a:t>
            </a:r>
            <a:endParaRPr sz="800" dirty="0">
              <a:latin typeface="Trebuchet MS"/>
              <a:cs typeface="Trebuchet MS"/>
            </a:endParaRPr>
          </a:p>
          <a:p>
            <a:pPr marL="243840" indent="-231140">
              <a:lnSpc>
                <a:spcPct val="100000"/>
              </a:lnSpc>
              <a:spcBef>
                <a:spcPts val="440"/>
              </a:spcBef>
              <a:buFont typeface="Wingdings"/>
              <a:buChar char=""/>
              <a:tabLst>
                <a:tab pos="243840" algn="l"/>
                <a:tab pos="244475" algn="l"/>
              </a:tabLst>
            </a:pP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Provision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</a:t>
            </a:r>
            <a:r>
              <a:rPr sz="800" b="1" spc="25" dirty="0">
                <a:solidFill>
                  <a:srgbClr val="414042"/>
                </a:solidFill>
                <a:latin typeface="Arial"/>
                <a:cs typeface="Arial"/>
              </a:rPr>
              <a:t>adequate </a:t>
            </a:r>
            <a:r>
              <a:rPr sz="800" b="1" spc="-45" dirty="0">
                <a:solidFill>
                  <a:srgbClr val="414042"/>
                </a:solidFill>
                <a:latin typeface="Arial"/>
                <a:cs typeface="Arial"/>
              </a:rPr>
              <a:t>WASH </a:t>
            </a:r>
            <a:r>
              <a:rPr sz="800" b="1" spc="20" dirty="0">
                <a:solidFill>
                  <a:srgbClr val="414042"/>
                </a:solidFill>
                <a:latin typeface="Arial"/>
                <a:cs typeface="Arial"/>
              </a:rPr>
              <a:t>infrastructure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as </a:t>
            </a:r>
            <a:r>
              <a:rPr sz="800" spc="-25" dirty="0">
                <a:solidFill>
                  <a:srgbClr val="414042"/>
                </a:solidFill>
                <a:latin typeface="Trebuchet MS"/>
                <a:cs typeface="Trebuchet MS"/>
              </a:rPr>
              <a:t>well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as</a:t>
            </a:r>
            <a:r>
              <a:rPr sz="800" spc="-15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maintenance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existing </a:t>
            </a:r>
            <a:r>
              <a:rPr sz="800" spc="40" dirty="0">
                <a:solidFill>
                  <a:srgbClr val="414042"/>
                </a:solidFill>
                <a:latin typeface="Trebuchet MS"/>
                <a:cs typeface="Trebuchet MS"/>
              </a:rPr>
              <a:t>ones</a:t>
            </a:r>
            <a:endParaRPr sz="800" dirty="0">
              <a:latin typeface="Trebuchet MS"/>
              <a:cs typeface="Trebuchet MS"/>
            </a:endParaRPr>
          </a:p>
          <a:p>
            <a:pPr marL="243840" indent="-231140">
              <a:lnSpc>
                <a:spcPct val="100000"/>
              </a:lnSpc>
              <a:spcBef>
                <a:spcPts val="440"/>
              </a:spcBef>
              <a:buFont typeface="Wingdings"/>
              <a:buChar char=""/>
              <a:tabLst>
                <a:tab pos="243840" algn="l"/>
                <a:tab pos="244475" algn="l"/>
              </a:tabLst>
            </a:pP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Inclusion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a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b="1" spc="-5" dirty="0">
                <a:solidFill>
                  <a:srgbClr val="414042"/>
                </a:solidFill>
                <a:latin typeface="Arial"/>
                <a:cs typeface="Arial"/>
              </a:rPr>
              <a:t>MHM</a:t>
            </a:r>
            <a:r>
              <a:rPr sz="800" b="1" spc="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00" b="1" spc="20" dirty="0">
                <a:solidFill>
                  <a:srgbClr val="414042"/>
                </a:solidFill>
                <a:latin typeface="Arial"/>
                <a:cs typeface="Arial"/>
              </a:rPr>
              <a:t>health</a:t>
            </a:r>
            <a:r>
              <a:rPr sz="800" b="1" spc="1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education</a:t>
            </a:r>
            <a:r>
              <a:rPr sz="800" b="1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module</a:t>
            </a:r>
            <a:r>
              <a:rPr sz="800" b="1" spc="5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as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part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the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girls’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30" dirty="0">
                <a:solidFill>
                  <a:srgbClr val="414042"/>
                </a:solidFill>
                <a:latin typeface="Trebuchet MS"/>
                <a:cs typeface="Trebuchet MS"/>
              </a:rPr>
              <a:t>school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curriculum.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37039" y="5552287"/>
            <a:ext cx="117856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Six overarching</a:t>
            </a:r>
            <a:r>
              <a:rPr sz="800" spc="13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themes: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37039" y="5712307"/>
            <a:ext cx="3208655" cy="2565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1775" marR="5080" indent="-219075">
              <a:lnSpc>
                <a:spcPct val="125000"/>
              </a:lnSpc>
              <a:spcBef>
                <a:spcPts val="100"/>
              </a:spcBef>
              <a:buFont typeface="Wingdings"/>
              <a:buChar char=""/>
              <a:tabLst>
                <a:tab pos="243840" algn="l"/>
                <a:tab pos="244475" algn="l"/>
              </a:tabLst>
            </a:pPr>
            <a:r>
              <a:rPr sz="800" spc="25" dirty="0">
                <a:solidFill>
                  <a:srgbClr val="414042"/>
                </a:solidFill>
                <a:latin typeface="Trebuchet MS"/>
                <a:cs typeface="Trebuchet MS"/>
              </a:rPr>
              <a:t>Menarche</a:t>
            </a:r>
            <a:r>
              <a:rPr sz="800" spc="-2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(the</a:t>
            </a:r>
            <a:r>
              <a:rPr sz="800" spc="-2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onset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</a:t>
            </a:r>
            <a:r>
              <a:rPr sz="800" spc="-2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menstruation)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is</a:t>
            </a:r>
            <a:r>
              <a:rPr sz="800" spc="-2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generally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experienced  by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girls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as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a</a:t>
            </a:r>
            <a:r>
              <a:rPr sz="800" spc="-17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b="1" spc="25" dirty="0">
                <a:solidFill>
                  <a:srgbClr val="414042"/>
                </a:solidFill>
                <a:latin typeface="Arial"/>
                <a:cs typeface="Arial"/>
              </a:rPr>
              <a:t>traumatic </a:t>
            </a:r>
            <a:r>
              <a:rPr sz="800" b="1" dirty="0">
                <a:solidFill>
                  <a:srgbClr val="414042"/>
                </a:solidFill>
                <a:latin typeface="Arial"/>
                <a:cs typeface="Arial"/>
              </a:rPr>
              <a:t>event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.</a:t>
            </a:r>
            <a:endParaRPr sz="800">
              <a:latin typeface="Trebuchet MS"/>
              <a:cs typeface="Trebuchet MS"/>
            </a:endParaRPr>
          </a:p>
          <a:p>
            <a:pPr marL="243840" indent="-231140">
              <a:lnSpc>
                <a:spcPct val="100000"/>
              </a:lnSpc>
              <a:spcBef>
                <a:spcPts val="640"/>
              </a:spcBef>
              <a:buFont typeface="Wingdings"/>
              <a:buChar char=""/>
              <a:tabLst>
                <a:tab pos="243840" algn="l"/>
                <a:tab pos="244475" algn="l"/>
              </a:tabLst>
            </a:pPr>
            <a:r>
              <a:rPr sz="800" b="1" spc="20" dirty="0">
                <a:solidFill>
                  <a:srgbClr val="414042"/>
                </a:solidFill>
                <a:latin typeface="Arial"/>
                <a:cs typeface="Arial"/>
              </a:rPr>
              <a:t>Prior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knowledge of </a:t>
            </a:r>
            <a:r>
              <a:rPr sz="800" b="1" spc="20" dirty="0">
                <a:solidFill>
                  <a:srgbClr val="414042"/>
                </a:solidFill>
                <a:latin typeface="Arial"/>
                <a:cs typeface="Arial"/>
              </a:rPr>
              <a:t>menarche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normalized </a:t>
            </a:r>
            <a:r>
              <a:rPr sz="800" b="1" spc="30" dirty="0">
                <a:solidFill>
                  <a:srgbClr val="414042"/>
                </a:solidFill>
                <a:latin typeface="Arial"/>
                <a:cs typeface="Arial"/>
              </a:rPr>
              <a:t>the</a:t>
            </a:r>
            <a:r>
              <a:rPr sz="800" b="1" spc="-6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00" b="1" spc="5" dirty="0">
                <a:solidFill>
                  <a:srgbClr val="414042"/>
                </a:solidFill>
                <a:latin typeface="Arial"/>
                <a:cs typeface="Arial"/>
              </a:rPr>
              <a:t>process,</a:t>
            </a:r>
            <a:endParaRPr sz="800">
              <a:latin typeface="Arial"/>
              <a:cs typeface="Arial"/>
            </a:endParaRPr>
          </a:p>
          <a:p>
            <a:pPr marL="231775">
              <a:lnSpc>
                <a:spcPct val="100000"/>
              </a:lnSpc>
              <a:spcBef>
                <a:spcPts val="240"/>
              </a:spcBef>
            </a:pP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leading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to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positive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experiences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the 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first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menstrual</a:t>
            </a:r>
            <a:r>
              <a:rPr sz="800" spc="-15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period.</a:t>
            </a:r>
            <a:endParaRPr sz="800">
              <a:latin typeface="Trebuchet MS"/>
              <a:cs typeface="Trebuchet MS"/>
            </a:endParaRPr>
          </a:p>
          <a:p>
            <a:pPr marL="231775" marR="34290" indent="-219075">
              <a:lnSpc>
                <a:spcPct val="125000"/>
              </a:lnSpc>
              <a:spcBef>
                <a:spcPts val="400"/>
              </a:spcBef>
              <a:buFont typeface="Wingdings"/>
              <a:buChar char=""/>
              <a:tabLst>
                <a:tab pos="243840" algn="l"/>
                <a:tab pos="244475" algn="l"/>
              </a:tabLst>
            </a:pP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Girls’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knowledge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puberty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menstrual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practices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is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b="1" spc="25" dirty="0">
                <a:solidFill>
                  <a:srgbClr val="414042"/>
                </a:solidFill>
                <a:latin typeface="Arial"/>
                <a:cs typeface="Arial"/>
              </a:rPr>
              <a:t>rooted  </a:t>
            </a:r>
            <a:r>
              <a:rPr sz="800" b="1" dirty="0">
                <a:solidFill>
                  <a:srgbClr val="414042"/>
                </a:solidFill>
                <a:latin typeface="Arial"/>
                <a:cs typeface="Arial"/>
              </a:rPr>
              <a:t>in </a:t>
            </a:r>
            <a:r>
              <a:rPr sz="800" b="1" spc="5" dirty="0">
                <a:solidFill>
                  <a:srgbClr val="414042"/>
                </a:solidFill>
                <a:latin typeface="Arial"/>
                <a:cs typeface="Arial"/>
              </a:rPr>
              <a:t>local,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cultural </a:t>
            </a:r>
            <a:r>
              <a:rPr sz="800" b="1" spc="10" dirty="0">
                <a:solidFill>
                  <a:srgbClr val="414042"/>
                </a:solidFill>
                <a:latin typeface="Arial"/>
                <a:cs typeface="Arial"/>
              </a:rPr>
              <a:t>epistemology.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However,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some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are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skeptical  of this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knowledge and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question</a:t>
            </a:r>
            <a:r>
              <a:rPr sz="800" spc="-14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-65" dirty="0">
                <a:solidFill>
                  <a:srgbClr val="414042"/>
                </a:solidFill>
                <a:latin typeface="Trebuchet MS"/>
                <a:cs typeface="Trebuchet MS"/>
              </a:rPr>
              <a:t>it.</a:t>
            </a:r>
            <a:endParaRPr sz="800">
              <a:latin typeface="Trebuchet MS"/>
              <a:cs typeface="Trebuchet MS"/>
            </a:endParaRPr>
          </a:p>
          <a:p>
            <a:pPr marL="231775" marR="31115" indent="-219075">
              <a:lnSpc>
                <a:spcPct val="125000"/>
              </a:lnSpc>
              <a:spcBef>
                <a:spcPts val="400"/>
              </a:spcBef>
              <a:buFont typeface="Wingdings"/>
              <a:buChar char=""/>
              <a:tabLst>
                <a:tab pos="244475" algn="l"/>
                <a:tab pos="245110" algn="l"/>
              </a:tabLst>
            </a:pP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Significant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information </a:t>
            </a:r>
            <a:r>
              <a:rPr sz="800" b="1" spc="5" dirty="0">
                <a:solidFill>
                  <a:srgbClr val="414042"/>
                </a:solidFill>
                <a:latin typeface="Arial"/>
                <a:cs typeface="Arial"/>
              </a:rPr>
              <a:t>gaps 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exist,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specifically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around  </a:t>
            </a:r>
            <a:r>
              <a:rPr sz="800" spc="25" dirty="0">
                <a:solidFill>
                  <a:srgbClr val="414042"/>
                </a:solidFill>
                <a:latin typeface="Trebuchet MS"/>
                <a:cs typeface="Trebuchet MS"/>
              </a:rPr>
              <a:t>physiology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puberty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menstruation;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recognition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</a:t>
            </a:r>
            <a:r>
              <a:rPr sz="800" spc="-12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relief 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menstrual symptoms; appropriate </a:t>
            </a:r>
            <a:r>
              <a:rPr sz="800" spc="50" dirty="0">
                <a:solidFill>
                  <a:srgbClr val="414042"/>
                </a:solidFill>
                <a:latin typeface="Trebuchet MS"/>
                <a:cs typeface="Trebuchet MS"/>
              </a:rPr>
              <a:t>MHM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practices;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 </a:t>
            </a:r>
            <a:r>
              <a:rPr sz="800" spc="-5" dirty="0">
                <a:solidFill>
                  <a:srgbClr val="414042"/>
                </a:solidFill>
                <a:latin typeface="Trebuchet MS"/>
                <a:cs typeface="Trebuchet MS"/>
              </a:rPr>
              <a:t>social,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physical,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religious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dietary</a:t>
            </a:r>
            <a:r>
              <a:rPr sz="800" spc="-12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14042"/>
                </a:solidFill>
                <a:latin typeface="Trebuchet MS"/>
                <a:cs typeface="Trebuchet MS"/>
              </a:rPr>
              <a:t>restrictions.</a:t>
            </a:r>
            <a:endParaRPr sz="800">
              <a:latin typeface="Trebuchet MS"/>
              <a:cs typeface="Trebuchet MS"/>
            </a:endParaRPr>
          </a:p>
          <a:p>
            <a:pPr marL="232410" marR="260985" indent="-219710">
              <a:lnSpc>
                <a:spcPct val="125000"/>
              </a:lnSpc>
              <a:spcBef>
                <a:spcPts val="400"/>
              </a:spcBef>
              <a:buFont typeface="Wingdings"/>
              <a:buChar char=""/>
              <a:tabLst>
                <a:tab pos="244475" algn="l"/>
                <a:tab pos="245110" algn="l"/>
              </a:tabLst>
            </a:pPr>
            <a:r>
              <a:rPr sz="800" b="1" spc="10" dirty="0">
                <a:solidFill>
                  <a:srgbClr val="414042"/>
                </a:solidFill>
                <a:latin typeface="Arial"/>
                <a:cs typeface="Arial"/>
              </a:rPr>
              <a:t>Water, sanitation,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and </a:t>
            </a:r>
            <a:r>
              <a:rPr sz="800" b="1" spc="10" dirty="0">
                <a:solidFill>
                  <a:srgbClr val="414042"/>
                </a:solidFill>
                <a:latin typeface="Arial"/>
                <a:cs typeface="Arial"/>
              </a:rPr>
              <a:t>hygiene facilities </a:t>
            </a:r>
            <a:r>
              <a:rPr sz="800" b="1" dirty="0">
                <a:solidFill>
                  <a:srgbClr val="414042"/>
                </a:solidFill>
                <a:latin typeface="Arial"/>
                <a:cs typeface="Arial"/>
              </a:rPr>
              <a:t>in schools </a:t>
            </a:r>
            <a:r>
              <a:rPr sz="800" b="1" spc="30" dirty="0">
                <a:solidFill>
                  <a:srgbClr val="414042"/>
                </a:solidFill>
                <a:latin typeface="Arial"/>
                <a:cs typeface="Arial"/>
              </a:rPr>
              <a:t>are  </a:t>
            </a:r>
            <a:r>
              <a:rPr sz="800" b="1" spc="20" dirty="0">
                <a:solidFill>
                  <a:srgbClr val="414042"/>
                </a:solidFill>
                <a:latin typeface="Arial"/>
                <a:cs typeface="Arial"/>
              </a:rPr>
              <a:t>inadequate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to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meet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menstruating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girls’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needs, 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with 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consequences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for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regular</a:t>
            </a:r>
            <a:r>
              <a:rPr sz="800" spc="-10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schooling.</a:t>
            </a:r>
            <a:endParaRPr sz="800">
              <a:latin typeface="Trebuchet MS"/>
              <a:cs typeface="Trebuchet MS"/>
            </a:endParaRPr>
          </a:p>
          <a:p>
            <a:pPr marL="244475" indent="-231775">
              <a:lnSpc>
                <a:spcPct val="100000"/>
              </a:lnSpc>
              <a:spcBef>
                <a:spcPts val="640"/>
              </a:spcBef>
              <a:buFont typeface="Wingdings"/>
              <a:buChar char=""/>
              <a:tabLst>
                <a:tab pos="244475" algn="l"/>
                <a:tab pos="245110" algn="l"/>
              </a:tabLst>
            </a:pPr>
            <a:r>
              <a:rPr sz="800" spc="30" dirty="0">
                <a:solidFill>
                  <a:srgbClr val="414042"/>
                </a:solidFill>
                <a:latin typeface="Trebuchet MS"/>
                <a:cs typeface="Trebuchet MS"/>
              </a:rPr>
              <a:t>Need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for </a:t>
            </a:r>
            <a:r>
              <a:rPr sz="800" b="1" dirty="0">
                <a:solidFill>
                  <a:srgbClr val="414042"/>
                </a:solidFill>
                <a:latin typeface="Arial"/>
                <a:cs typeface="Arial"/>
              </a:rPr>
              <a:t>Girl- </a:t>
            </a:r>
            <a:r>
              <a:rPr sz="800" b="1" spc="10" dirty="0">
                <a:solidFill>
                  <a:srgbClr val="414042"/>
                </a:solidFill>
                <a:latin typeface="Arial"/>
                <a:cs typeface="Arial"/>
              </a:rPr>
              <a:t>Friendly </a:t>
            </a:r>
            <a:r>
              <a:rPr sz="800" b="1" dirty="0">
                <a:solidFill>
                  <a:srgbClr val="414042"/>
                </a:solidFill>
                <a:latin typeface="Arial"/>
                <a:cs typeface="Arial"/>
              </a:rPr>
              <a:t>schools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incorporating </a:t>
            </a:r>
            <a:r>
              <a:rPr sz="800" spc="50" dirty="0">
                <a:solidFill>
                  <a:srgbClr val="414042"/>
                </a:solidFill>
                <a:latin typeface="Trebuchet MS"/>
                <a:cs typeface="Trebuchet MS"/>
              </a:rPr>
              <a:t>MHM</a:t>
            </a:r>
            <a:r>
              <a:rPr sz="800" spc="-13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facilities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61448" y="1837080"/>
            <a:ext cx="112014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1.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Qualitative</a:t>
            </a:r>
            <a:r>
              <a:rPr sz="800" spc="-13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research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80582" y="1837080"/>
            <a:ext cx="18097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u="sng" spc="-20" dirty="0">
                <a:solidFill>
                  <a:srgbClr val="414042"/>
                </a:solidFill>
                <a:uFill>
                  <a:solidFill>
                    <a:srgbClr val="C3C0A7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sng" spc="30" dirty="0">
                <a:solidFill>
                  <a:srgbClr val="414042"/>
                </a:solidFill>
                <a:uFill>
                  <a:solidFill>
                    <a:srgbClr val="C3C0A7"/>
                  </a:solidFill>
                </a:uFill>
                <a:latin typeface="Trebuchet MS"/>
                <a:cs typeface="Trebuchet MS"/>
              </a:rPr>
              <a:t> 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76404" y="2065680"/>
            <a:ext cx="17018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u="dbl" spc="-20" dirty="0">
                <a:solidFill>
                  <a:srgbClr val="414042"/>
                </a:solidFill>
                <a:uFill>
                  <a:solidFill>
                    <a:srgbClr val="C2C3C3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dbl" spc="-55" dirty="0">
                <a:solidFill>
                  <a:srgbClr val="414042"/>
                </a:solidFill>
                <a:uFill>
                  <a:solidFill>
                    <a:srgbClr val="C2C3C3"/>
                  </a:solidFill>
                </a:uFill>
                <a:latin typeface="Trebuchet MS"/>
                <a:cs typeface="Trebuchet MS"/>
              </a:rPr>
              <a:t> 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61448" y="2047900"/>
            <a:ext cx="1123315" cy="444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210" marR="5080" indent="-144145">
              <a:lnSpc>
                <a:spcPct val="114599"/>
              </a:lnSpc>
              <a:spcBef>
                <a:spcPts val="100"/>
              </a:spcBef>
            </a:pP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2.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Data collected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from 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four districts 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(two 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rural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</a:t>
            </a:r>
            <a:r>
              <a:rPr sz="800" spc="-5" dirty="0">
                <a:solidFill>
                  <a:srgbClr val="414042"/>
                </a:solidFill>
                <a:latin typeface="Trebuchet MS"/>
                <a:cs typeface="Trebuchet MS"/>
              </a:rPr>
              <a:t>two</a:t>
            </a:r>
            <a:r>
              <a:rPr sz="800" spc="-16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urban)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23548" y="2655671"/>
            <a:ext cx="1685289" cy="444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210" marR="5080" indent="-144145">
              <a:lnSpc>
                <a:spcPct val="114599"/>
              </a:lnSpc>
              <a:spcBef>
                <a:spcPts val="100"/>
              </a:spcBef>
            </a:pP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3.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Participatory </a:t>
            </a:r>
            <a:r>
              <a:rPr sz="800" spc="-5" dirty="0">
                <a:solidFill>
                  <a:srgbClr val="414042"/>
                </a:solidFill>
                <a:latin typeface="Trebuchet MS"/>
                <a:cs typeface="Trebuchet MS"/>
              </a:rPr>
              <a:t>activities 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with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girls 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(n=361)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aged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14-19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years,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both  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in-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</a:t>
            </a:r>
            <a:r>
              <a:rPr sz="800" spc="-2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out-of-school.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23548" y="3163671"/>
            <a:ext cx="1654175" cy="304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210" marR="5080" indent="-144145">
              <a:lnSpc>
                <a:spcPct val="114599"/>
              </a:lnSpc>
              <a:spcBef>
                <a:spcPts val="100"/>
              </a:spcBef>
            </a:pP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4.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Observations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</a:t>
            </a:r>
            <a:r>
              <a:rPr sz="800" spc="30" dirty="0">
                <a:solidFill>
                  <a:srgbClr val="414042"/>
                </a:solidFill>
                <a:latin typeface="Trebuchet MS"/>
                <a:cs typeface="Trebuchet MS"/>
              </a:rPr>
              <a:t>school </a:t>
            </a:r>
            <a:r>
              <a:rPr sz="800" spc="-30" dirty="0">
                <a:solidFill>
                  <a:srgbClr val="414042"/>
                </a:solidFill>
                <a:latin typeface="Trebuchet MS"/>
                <a:cs typeface="Trebuchet MS"/>
              </a:rPr>
              <a:t>water, 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sanitation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disposal</a:t>
            </a:r>
            <a:r>
              <a:rPr sz="800" spc="-11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facilities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48603" y="3722370"/>
            <a:ext cx="14287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u="sng" spc="-20" dirty="0">
                <a:solidFill>
                  <a:srgbClr val="414042"/>
                </a:solidFill>
                <a:uFill>
                  <a:solidFill>
                    <a:srgbClr val="D55FA3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sng" spc="-25" dirty="0">
                <a:solidFill>
                  <a:srgbClr val="414042"/>
                </a:solidFill>
                <a:uFill>
                  <a:solidFill>
                    <a:srgbClr val="D55FA3"/>
                  </a:solidFill>
                </a:uFill>
                <a:latin typeface="Trebuchet MS"/>
                <a:cs typeface="Trebuchet MS"/>
              </a:rPr>
              <a:t> 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61448" y="3564890"/>
            <a:ext cx="1775460" cy="58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6210" marR="5080" indent="-144145">
              <a:lnSpc>
                <a:spcPct val="114599"/>
              </a:lnSpc>
              <a:spcBef>
                <a:spcPts val="100"/>
              </a:spcBef>
            </a:pP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5.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In-depth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interviews </a:t>
            </a:r>
            <a:r>
              <a:rPr sz="800" spc="-20" dirty="0">
                <a:solidFill>
                  <a:srgbClr val="414042"/>
                </a:solidFill>
                <a:latin typeface="Trebuchet MS"/>
                <a:cs typeface="Trebuchet MS"/>
              </a:rPr>
              <a:t>with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key  informants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(parents,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teachers,</a:t>
            </a:r>
            <a:r>
              <a:rPr sz="800" spc="-7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health workers,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education</a:t>
            </a:r>
            <a:r>
              <a:rPr sz="800" spc="-114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414042"/>
                </a:solidFill>
                <a:latin typeface="Trebuchet MS"/>
                <a:cs typeface="Trebuchet MS"/>
              </a:rPr>
              <a:t>officials 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</a:t>
            </a:r>
            <a:r>
              <a:rPr sz="800" spc="30" dirty="0">
                <a:solidFill>
                  <a:srgbClr val="414042"/>
                </a:solidFill>
                <a:latin typeface="Trebuchet MS"/>
                <a:cs typeface="Trebuchet MS"/>
              </a:rPr>
              <a:t>school</a:t>
            </a:r>
            <a:r>
              <a:rPr sz="800" spc="-70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administrators.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0720" y="266547"/>
            <a:ext cx="7033895" cy="811530"/>
          </a:xfrm>
          <a:prstGeom prst="rect">
            <a:avLst/>
          </a:prstGeom>
          <a:solidFill>
            <a:srgbClr val="4C87C6"/>
          </a:solidFill>
        </p:spPr>
        <p:txBody>
          <a:bodyPr vert="horz" wrap="square" lIns="0" tIns="104775" rIns="0" bIns="0" rtlCol="0">
            <a:spAutoFit/>
          </a:bodyPr>
          <a:lstStyle/>
          <a:p>
            <a:pPr marL="405130" marR="367030" indent="-7620">
              <a:lnSpc>
                <a:spcPct val="100000"/>
              </a:lnSpc>
              <a:spcBef>
                <a:spcPts val="825"/>
              </a:spcBef>
            </a:pPr>
            <a:r>
              <a:rPr sz="1900" b="1" spc="-7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1900" b="1" spc="70" dirty="0">
                <a:solidFill>
                  <a:srgbClr val="FFFFFF"/>
                </a:solidFill>
                <a:latin typeface="Arial"/>
                <a:cs typeface="Arial"/>
              </a:rPr>
              <a:t>be </a:t>
            </a:r>
            <a:r>
              <a:rPr sz="1900" b="1" spc="25" dirty="0">
                <a:solidFill>
                  <a:srgbClr val="FFFFFF"/>
                </a:solidFill>
                <a:latin typeface="Arial"/>
                <a:cs typeface="Arial"/>
              </a:rPr>
              <a:t>heard: </a:t>
            </a:r>
            <a:r>
              <a:rPr sz="1900" b="1" spc="45" dirty="0">
                <a:solidFill>
                  <a:srgbClr val="FFFFFF"/>
                </a:solidFill>
                <a:latin typeface="Arial"/>
                <a:cs typeface="Arial"/>
              </a:rPr>
              <a:t>Generating </a:t>
            </a:r>
            <a:r>
              <a:rPr sz="1900" b="1" spc="15" dirty="0">
                <a:solidFill>
                  <a:srgbClr val="FFFFFF"/>
                </a:solidFill>
                <a:latin typeface="Arial"/>
                <a:cs typeface="Arial"/>
              </a:rPr>
              <a:t>Evidence </a:t>
            </a:r>
            <a:r>
              <a:rPr sz="1900" b="1" spc="3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900" b="1" spc="-25" dirty="0">
                <a:solidFill>
                  <a:srgbClr val="FFFFFF"/>
                </a:solidFill>
                <a:latin typeface="Arial"/>
                <a:cs typeface="Arial"/>
              </a:rPr>
              <a:t>Girl’s </a:t>
            </a:r>
            <a:r>
              <a:rPr sz="1900" b="1" spc="40" dirty="0">
                <a:solidFill>
                  <a:srgbClr val="FFFFFF"/>
                </a:solidFill>
                <a:latin typeface="Arial"/>
                <a:cs typeface="Arial"/>
              </a:rPr>
              <a:t>Menstrual  </a:t>
            </a:r>
            <a:r>
              <a:rPr sz="1900" b="1" spc="30" dirty="0">
                <a:solidFill>
                  <a:srgbClr val="FFFFFF"/>
                </a:solidFill>
                <a:latin typeface="Arial"/>
                <a:cs typeface="Arial"/>
              </a:rPr>
              <a:t>Hygiene </a:t>
            </a:r>
            <a:r>
              <a:rPr sz="1900" b="1" spc="55" dirty="0">
                <a:solidFill>
                  <a:srgbClr val="FFFFFF"/>
                </a:solidFill>
                <a:latin typeface="Arial"/>
                <a:cs typeface="Arial"/>
              </a:rPr>
              <a:t>Management </a:t>
            </a:r>
            <a:r>
              <a:rPr sz="1900" b="1" spc="50" dirty="0">
                <a:solidFill>
                  <a:srgbClr val="FFFFFF"/>
                </a:solidFill>
                <a:latin typeface="Arial"/>
                <a:cs typeface="Arial"/>
              </a:rPr>
              <a:t>Information </a:t>
            </a:r>
            <a:r>
              <a:rPr sz="1900" b="1" spc="35" dirty="0">
                <a:solidFill>
                  <a:srgbClr val="FFFFFF"/>
                </a:solidFill>
                <a:latin typeface="Arial"/>
                <a:cs typeface="Arial"/>
              </a:rPr>
              <a:t>Needs In</a:t>
            </a:r>
            <a:r>
              <a:rPr sz="1900" b="1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00" b="1" spc="20" dirty="0">
                <a:solidFill>
                  <a:srgbClr val="FFFFFF"/>
                </a:solidFill>
                <a:latin typeface="Arial"/>
                <a:cs typeface="Arial"/>
              </a:rPr>
              <a:t>Pakistan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0720" y="1319949"/>
            <a:ext cx="3471545" cy="220345"/>
          </a:xfrm>
          <a:prstGeom prst="rect">
            <a:avLst/>
          </a:prstGeom>
          <a:solidFill>
            <a:srgbClr val="4C87C6"/>
          </a:solidFill>
        </p:spPr>
        <p:txBody>
          <a:bodyPr vert="horz" wrap="square" lIns="0" tIns="8255" rIns="0" bIns="0" rtlCol="0">
            <a:spAutoFit/>
          </a:bodyPr>
          <a:lstStyle/>
          <a:p>
            <a:pPr marL="187960">
              <a:lnSpc>
                <a:spcPct val="100000"/>
              </a:lnSpc>
              <a:spcBef>
                <a:spcPts val="65"/>
              </a:spcBef>
            </a:pPr>
            <a:r>
              <a:rPr sz="1200" spc="40" dirty="0">
                <a:solidFill>
                  <a:srgbClr val="FFFFFF"/>
                </a:solidFill>
                <a:latin typeface="Trebuchet MS"/>
                <a:cs typeface="Trebuchet MS"/>
              </a:rPr>
              <a:t>Background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92880" y="1319949"/>
            <a:ext cx="3471545" cy="220345"/>
          </a:xfrm>
          <a:prstGeom prst="rect">
            <a:avLst/>
          </a:prstGeom>
          <a:solidFill>
            <a:srgbClr val="4C87C6"/>
          </a:solidFill>
        </p:spPr>
        <p:txBody>
          <a:bodyPr vert="horz" wrap="square" lIns="0" tIns="8255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65"/>
              </a:spcBef>
            </a:pPr>
            <a:r>
              <a:rPr sz="1200" spc="40" dirty="0">
                <a:solidFill>
                  <a:srgbClr val="FFFFFF"/>
                </a:solidFill>
                <a:latin typeface="Trebuchet MS"/>
                <a:cs typeface="Trebuchet MS"/>
              </a:rPr>
              <a:t>Method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0720" y="8491397"/>
            <a:ext cx="7033895" cy="220345"/>
          </a:xfrm>
          <a:prstGeom prst="rect">
            <a:avLst/>
          </a:prstGeom>
          <a:solidFill>
            <a:srgbClr val="4C87C6"/>
          </a:solidFill>
        </p:spPr>
        <p:txBody>
          <a:bodyPr vert="horz" wrap="square" lIns="0" tIns="16510" rIns="0" bIns="0" rtlCol="0">
            <a:spAutoFit/>
          </a:bodyPr>
          <a:lstStyle/>
          <a:p>
            <a:pPr marL="187960">
              <a:lnSpc>
                <a:spcPct val="100000"/>
              </a:lnSpc>
              <a:spcBef>
                <a:spcPts val="130"/>
              </a:spcBef>
            </a:pPr>
            <a:r>
              <a:rPr sz="1200" spc="40" dirty="0">
                <a:solidFill>
                  <a:srgbClr val="FFFFFF"/>
                </a:solidFill>
                <a:latin typeface="Trebuchet MS"/>
                <a:cs typeface="Trebuchet MS"/>
              </a:rPr>
              <a:t>Conclusions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0720" y="5219357"/>
            <a:ext cx="3471545" cy="220345"/>
          </a:xfrm>
          <a:prstGeom prst="rect">
            <a:avLst/>
          </a:prstGeom>
          <a:solidFill>
            <a:srgbClr val="4C87C6"/>
          </a:solidFill>
        </p:spPr>
        <p:txBody>
          <a:bodyPr vert="horz" wrap="square" lIns="0" tIns="12065" rIns="0" bIns="0" rtlCol="0">
            <a:spAutoFit/>
          </a:bodyPr>
          <a:lstStyle/>
          <a:p>
            <a:pPr marL="187960">
              <a:lnSpc>
                <a:spcPct val="100000"/>
              </a:lnSpc>
              <a:spcBef>
                <a:spcPts val="95"/>
              </a:spcBef>
            </a:pPr>
            <a:r>
              <a:rPr sz="1200" spc="10" dirty="0">
                <a:solidFill>
                  <a:srgbClr val="FFFFFF"/>
                </a:solidFill>
                <a:latin typeface="Trebuchet MS"/>
                <a:cs typeface="Trebuchet MS"/>
              </a:rPr>
              <a:t>Objectives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92880" y="5219357"/>
            <a:ext cx="3471545" cy="220345"/>
          </a:xfrm>
          <a:prstGeom prst="rect">
            <a:avLst/>
          </a:prstGeom>
          <a:solidFill>
            <a:srgbClr val="4C87C6"/>
          </a:solidFill>
        </p:spPr>
        <p:txBody>
          <a:bodyPr vert="horz" wrap="square" lIns="0" tIns="12065" rIns="0" bIns="0" rtlCol="0">
            <a:spAutoFit/>
          </a:bodyPr>
          <a:lstStyle/>
          <a:p>
            <a:pPr marL="190500">
              <a:lnSpc>
                <a:spcPct val="100000"/>
              </a:lnSpc>
              <a:spcBef>
                <a:spcPts val="95"/>
              </a:spcBef>
            </a:pPr>
            <a:r>
              <a:rPr sz="1200" spc="25" dirty="0">
                <a:solidFill>
                  <a:srgbClr val="FFFFFF"/>
                </a:solidFill>
                <a:latin typeface="Trebuchet MS"/>
                <a:cs typeface="Trebuchet MS"/>
              </a:rPr>
              <a:t>Results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6387" y="1110399"/>
            <a:ext cx="376301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414042"/>
                </a:solidFill>
                <a:latin typeface="Arial"/>
                <a:cs typeface="Arial"/>
              </a:rPr>
              <a:t>Authors: </a:t>
            </a:r>
            <a:r>
              <a:rPr sz="1000" spc="-35" dirty="0">
                <a:solidFill>
                  <a:srgbClr val="414042"/>
                </a:solidFill>
                <a:latin typeface="Trebuchet MS"/>
                <a:cs typeface="Trebuchet MS"/>
              </a:rPr>
              <a:t>Dr. </a:t>
            </a:r>
            <a:r>
              <a:rPr sz="1000" spc="10" dirty="0">
                <a:solidFill>
                  <a:srgbClr val="414042"/>
                </a:solidFill>
                <a:latin typeface="Trebuchet MS"/>
                <a:cs typeface="Trebuchet MS"/>
              </a:rPr>
              <a:t>Zubia </a:t>
            </a:r>
            <a:r>
              <a:rPr sz="1000" dirty="0">
                <a:solidFill>
                  <a:srgbClr val="414042"/>
                </a:solidFill>
                <a:latin typeface="Trebuchet MS"/>
                <a:cs typeface="Trebuchet MS"/>
              </a:rPr>
              <a:t>Mumtaz</a:t>
            </a:r>
            <a:r>
              <a:rPr sz="1000" dirty="0">
                <a:solidFill>
                  <a:srgbClr val="414042"/>
                </a:solidFill>
                <a:latin typeface="Arial"/>
                <a:cs typeface="Arial"/>
              </a:rPr>
              <a:t>, </a:t>
            </a:r>
            <a:r>
              <a:rPr sz="1000" spc="-35" dirty="0">
                <a:solidFill>
                  <a:srgbClr val="414042"/>
                </a:solidFill>
                <a:latin typeface="Trebuchet MS"/>
                <a:cs typeface="Trebuchet MS"/>
              </a:rPr>
              <a:t>Dr. </a:t>
            </a:r>
            <a:r>
              <a:rPr sz="1000" spc="20" dirty="0">
                <a:solidFill>
                  <a:srgbClr val="414042"/>
                </a:solidFill>
                <a:latin typeface="Trebuchet MS"/>
                <a:cs typeface="Trebuchet MS"/>
              </a:rPr>
              <a:t>Marni </a:t>
            </a:r>
            <a:r>
              <a:rPr sz="1000" spc="35" dirty="0">
                <a:solidFill>
                  <a:srgbClr val="414042"/>
                </a:solidFill>
                <a:latin typeface="Trebuchet MS"/>
                <a:cs typeface="Trebuchet MS"/>
              </a:rPr>
              <a:t>Sommer</a:t>
            </a:r>
            <a:r>
              <a:rPr sz="1000" spc="-21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1000" spc="30" dirty="0">
                <a:solidFill>
                  <a:srgbClr val="414042"/>
                </a:solidFill>
                <a:latin typeface="Trebuchet MS"/>
                <a:cs typeface="Trebuchet MS"/>
              </a:rPr>
              <a:t>and </a:t>
            </a:r>
            <a:r>
              <a:rPr sz="1000" spc="20" dirty="0">
                <a:solidFill>
                  <a:srgbClr val="414042"/>
                </a:solidFill>
                <a:latin typeface="Trebuchet MS"/>
                <a:cs typeface="Trebuchet MS"/>
              </a:rPr>
              <a:t>Afshan </a:t>
            </a:r>
            <a:r>
              <a:rPr sz="1000" spc="-10" dirty="0">
                <a:solidFill>
                  <a:srgbClr val="414042"/>
                </a:solidFill>
                <a:latin typeface="Trebuchet MS"/>
                <a:cs typeface="Trebuchet MS"/>
              </a:rPr>
              <a:t>Bhatti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131587" y="2207349"/>
            <a:ext cx="599440" cy="0"/>
          </a:xfrm>
          <a:custGeom>
            <a:avLst/>
            <a:gdLst/>
            <a:ahLst/>
            <a:cxnLst/>
            <a:rect l="l" t="t" r="r" b="b"/>
            <a:pathLst>
              <a:path w="599439">
                <a:moveTo>
                  <a:pt x="0" y="0"/>
                </a:moveTo>
                <a:lnTo>
                  <a:pt x="598906" y="0"/>
                </a:lnTo>
              </a:path>
            </a:pathLst>
          </a:custGeom>
          <a:ln w="27355">
            <a:solidFill>
              <a:srgbClr val="D55F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530011" y="1881035"/>
            <a:ext cx="93980" cy="316865"/>
          </a:xfrm>
          <a:custGeom>
            <a:avLst/>
            <a:gdLst/>
            <a:ahLst/>
            <a:cxnLst/>
            <a:rect l="l" t="t" r="r" b="b"/>
            <a:pathLst>
              <a:path w="93979" h="316864">
                <a:moveTo>
                  <a:pt x="46799" y="0"/>
                </a:moveTo>
                <a:lnTo>
                  <a:pt x="28583" y="3678"/>
                </a:lnTo>
                <a:lnTo>
                  <a:pt x="13708" y="13708"/>
                </a:lnTo>
                <a:lnTo>
                  <a:pt x="3678" y="28583"/>
                </a:lnTo>
                <a:lnTo>
                  <a:pt x="0" y="46799"/>
                </a:lnTo>
                <a:lnTo>
                  <a:pt x="0" y="168998"/>
                </a:lnTo>
                <a:lnTo>
                  <a:pt x="2960" y="185405"/>
                </a:lnTo>
                <a:lnTo>
                  <a:pt x="11118" y="199266"/>
                </a:lnTo>
                <a:lnTo>
                  <a:pt x="23392" y="209521"/>
                </a:lnTo>
                <a:lnTo>
                  <a:pt x="38696" y="215112"/>
                </a:lnTo>
                <a:lnTo>
                  <a:pt x="38696" y="316496"/>
                </a:lnTo>
                <a:lnTo>
                  <a:pt x="54889" y="316496"/>
                </a:lnTo>
                <a:lnTo>
                  <a:pt x="54889" y="215112"/>
                </a:lnTo>
                <a:lnTo>
                  <a:pt x="70230" y="209521"/>
                </a:lnTo>
                <a:lnTo>
                  <a:pt x="82523" y="199266"/>
                </a:lnTo>
                <a:lnTo>
                  <a:pt x="90688" y="185405"/>
                </a:lnTo>
                <a:lnTo>
                  <a:pt x="93649" y="168998"/>
                </a:lnTo>
                <a:lnTo>
                  <a:pt x="93649" y="46799"/>
                </a:lnTo>
                <a:lnTo>
                  <a:pt x="89963" y="28583"/>
                </a:lnTo>
                <a:lnTo>
                  <a:pt x="79916" y="13708"/>
                </a:lnTo>
                <a:lnTo>
                  <a:pt x="65023" y="3678"/>
                </a:lnTo>
                <a:lnTo>
                  <a:pt x="46799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595162" y="1881035"/>
            <a:ext cx="93980" cy="316865"/>
          </a:xfrm>
          <a:custGeom>
            <a:avLst/>
            <a:gdLst/>
            <a:ahLst/>
            <a:cxnLst/>
            <a:rect l="l" t="t" r="r" b="b"/>
            <a:pathLst>
              <a:path w="93979" h="316864">
                <a:moveTo>
                  <a:pt x="46812" y="0"/>
                </a:moveTo>
                <a:lnTo>
                  <a:pt x="28594" y="3678"/>
                </a:lnTo>
                <a:lnTo>
                  <a:pt x="13714" y="13708"/>
                </a:lnTo>
                <a:lnTo>
                  <a:pt x="3680" y="28583"/>
                </a:lnTo>
                <a:lnTo>
                  <a:pt x="0" y="46799"/>
                </a:lnTo>
                <a:lnTo>
                  <a:pt x="0" y="168998"/>
                </a:lnTo>
                <a:lnTo>
                  <a:pt x="2964" y="185405"/>
                </a:lnTo>
                <a:lnTo>
                  <a:pt x="11129" y="199266"/>
                </a:lnTo>
                <a:lnTo>
                  <a:pt x="23408" y="209521"/>
                </a:lnTo>
                <a:lnTo>
                  <a:pt x="38709" y="215112"/>
                </a:lnTo>
                <a:lnTo>
                  <a:pt x="38709" y="316496"/>
                </a:lnTo>
                <a:lnTo>
                  <a:pt x="54914" y="316496"/>
                </a:lnTo>
                <a:lnTo>
                  <a:pt x="54914" y="215112"/>
                </a:lnTo>
                <a:lnTo>
                  <a:pt x="70248" y="209521"/>
                </a:lnTo>
                <a:lnTo>
                  <a:pt x="82523" y="199266"/>
                </a:lnTo>
                <a:lnTo>
                  <a:pt x="90671" y="185405"/>
                </a:lnTo>
                <a:lnTo>
                  <a:pt x="93624" y="168998"/>
                </a:lnTo>
                <a:lnTo>
                  <a:pt x="93624" y="46799"/>
                </a:lnTo>
                <a:lnTo>
                  <a:pt x="89946" y="28583"/>
                </a:lnTo>
                <a:lnTo>
                  <a:pt x="79914" y="13708"/>
                </a:lnTo>
                <a:lnTo>
                  <a:pt x="65035" y="3678"/>
                </a:lnTo>
                <a:lnTo>
                  <a:pt x="46812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09603" y="1881035"/>
            <a:ext cx="93980" cy="316865"/>
          </a:xfrm>
          <a:custGeom>
            <a:avLst/>
            <a:gdLst/>
            <a:ahLst/>
            <a:cxnLst/>
            <a:rect l="l" t="t" r="r" b="b"/>
            <a:pathLst>
              <a:path w="93979" h="316864">
                <a:moveTo>
                  <a:pt x="46837" y="0"/>
                </a:moveTo>
                <a:lnTo>
                  <a:pt x="28600" y="3678"/>
                </a:lnTo>
                <a:lnTo>
                  <a:pt x="13712" y="13708"/>
                </a:lnTo>
                <a:lnTo>
                  <a:pt x="3678" y="28583"/>
                </a:lnTo>
                <a:lnTo>
                  <a:pt x="0" y="46799"/>
                </a:lnTo>
                <a:lnTo>
                  <a:pt x="0" y="168998"/>
                </a:lnTo>
                <a:lnTo>
                  <a:pt x="2958" y="185405"/>
                </a:lnTo>
                <a:lnTo>
                  <a:pt x="11114" y="199266"/>
                </a:lnTo>
                <a:lnTo>
                  <a:pt x="23386" y="209521"/>
                </a:lnTo>
                <a:lnTo>
                  <a:pt x="38696" y="215112"/>
                </a:lnTo>
                <a:lnTo>
                  <a:pt x="38696" y="316496"/>
                </a:lnTo>
                <a:lnTo>
                  <a:pt x="54927" y="316496"/>
                </a:lnTo>
                <a:lnTo>
                  <a:pt x="54927" y="215112"/>
                </a:lnTo>
                <a:lnTo>
                  <a:pt x="70238" y="209521"/>
                </a:lnTo>
                <a:lnTo>
                  <a:pt x="82524" y="199266"/>
                </a:lnTo>
                <a:lnTo>
                  <a:pt x="90696" y="185405"/>
                </a:lnTo>
                <a:lnTo>
                  <a:pt x="93662" y="168998"/>
                </a:lnTo>
                <a:lnTo>
                  <a:pt x="93662" y="46799"/>
                </a:lnTo>
                <a:lnTo>
                  <a:pt x="89976" y="28583"/>
                </a:lnTo>
                <a:lnTo>
                  <a:pt x="79932" y="13708"/>
                </a:lnTo>
                <a:lnTo>
                  <a:pt x="65046" y="3678"/>
                </a:lnTo>
                <a:lnTo>
                  <a:pt x="46837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134127" y="2006054"/>
            <a:ext cx="110909" cy="184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318315" y="2193798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260" y="0"/>
                </a:lnTo>
              </a:path>
            </a:pathLst>
          </a:custGeom>
          <a:ln w="3810">
            <a:solidFill>
              <a:srgbClr val="D55F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318315" y="2162683"/>
            <a:ext cx="81915" cy="29209"/>
          </a:xfrm>
          <a:custGeom>
            <a:avLst/>
            <a:gdLst/>
            <a:ahLst/>
            <a:cxnLst/>
            <a:rect l="l" t="t" r="r" b="b"/>
            <a:pathLst>
              <a:path w="81914" h="29210">
                <a:moveTo>
                  <a:pt x="0" y="29209"/>
                </a:moveTo>
                <a:lnTo>
                  <a:pt x="81635" y="29209"/>
                </a:lnTo>
                <a:lnTo>
                  <a:pt x="81635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318315" y="2138553"/>
            <a:ext cx="33655" cy="24130"/>
          </a:xfrm>
          <a:custGeom>
            <a:avLst/>
            <a:gdLst/>
            <a:ahLst/>
            <a:cxnLst/>
            <a:rect l="l" t="t" r="r" b="b"/>
            <a:pathLst>
              <a:path w="33654" h="24130">
                <a:moveTo>
                  <a:pt x="0" y="24129"/>
                </a:moveTo>
                <a:lnTo>
                  <a:pt x="33058" y="24129"/>
                </a:lnTo>
                <a:lnTo>
                  <a:pt x="33058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318315" y="2133473"/>
            <a:ext cx="81915" cy="5080"/>
          </a:xfrm>
          <a:custGeom>
            <a:avLst/>
            <a:gdLst/>
            <a:ahLst/>
            <a:cxnLst/>
            <a:rect l="l" t="t" r="r" b="b"/>
            <a:pathLst>
              <a:path w="81914" h="5080">
                <a:moveTo>
                  <a:pt x="0" y="5080"/>
                </a:moveTo>
                <a:lnTo>
                  <a:pt x="81635" y="5080"/>
                </a:lnTo>
                <a:lnTo>
                  <a:pt x="81635" y="0"/>
                </a:lnTo>
                <a:lnTo>
                  <a:pt x="0" y="0"/>
                </a:lnTo>
                <a:lnTo>
                  <a:pt x="0" y="508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318315" y="2108073"/>
            <a:ext cx="33655" cy="25400"/>
          </a:xfrm>
          <a:custGeom>
            <a:avLst/>
            <a:gdLst/>
            <a:ahLst/>
            <a:cxnLst/>
            <a:rect l="l" t="t" r="r" b="b"/>
            <a:pathLst>
              <a:path w="33654" h="25400">
                <a:moveTo>
                  <a:pt x="0" y="25400"/>
                </a:moveTo>
                <a:lnTo>
                  <a:pt x="33058" y="25400"/>
                </a:lnTo>
                <a:lnTo>
                  <a:pt x="33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18315" y="2097913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260" y="0"/>
                </a:lnTo>
              </a:path>
            </a:pathLst>
          </a:custGeom>
          <a:ln w="20319">
            <a:solidFill>
              <a:srgbClr val="D55F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18315" y="2068703"/>
            <a:ext cx="33655" cy="19050"/>
          </a:xfrm>
          <a:custGeom>
            <a:avLst/>
            <a:gdLst/>
            <a:ahLst/>
            <a:cxnLst/>
            <a:rect l="l" t="t" r="r" b="b"/>
            <a:pathLst>
              <a:path w="33654" h="19050">
                <a:moveTo>
                  <a:pt x="0" y="19050"/>
                </a:moveTo>
                <a:lnTo>
                  <a:pt x="33629" y="19050"/>
                </a:lnTo>
                <a:lnTo>
                  <a:pt x="3362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318315" y="2056003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260" y="0"/>
                </a:lnTo>
              </a:path>
            </a:pathLst>
          </a:custGeom>
          <a:ln w="25400">
            <a:solidFill>
              <a:srgbClr val="D55F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439638" y="2163953"/>
            <a:ext cx="81280" cy="27940"/>
          </a:xfrm>
          <a:custGeom>
            <a:avLst/>
            <a:gdLst/>
            <a:ahLst/>
            <a:cxnLst/>
            <a:rect l="l" t="t" r="r" b="b"/>
            <a:pathLst>
              <a:path w="81279" h="27939">
                <a:moveTo>
                  <a:pt x="0" y="27939"/>
                </a:moveTo>
                <a:lnTo>
                  <a:pt x="80937" y="27939"/>
                </a:lnTo>
                <a:lnTo>
                  <a:pt x="80937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439638" y="2139823"/>
            <a:ext cx="27305" cy="24130"/>
          </a:xfrm>
          <a:custGeom>
            <a:avLst/>
            <a:gdLst/>
            <a:ahLst/>
            <a:cxnLst/>
            <a:rect l="l" t="t" r="r" b="b"/>
            <a:pathLst>
              <a:path w="27304" h="24130">
                <a:moveTo>
                  <a:pt x="0" y="24130"/>
                </a:moveTo>
                <a:lnTo>
                  <a:pt x="27216" y="24130"/>
                </a:lnTo>
                <a:lnTo>
                  <a:pt x="27216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39638" y="2133473"/>
            <a:ext cx="81280" cy="6350"/>
          </a:xfrm>
          <a:custGeom>
            <a:avLst/>
            <a:gdLst/>
            <a:ahLst/>
            <a:cxnLst/>
            <a:rect l="l" t="t" r="r" b="b"/>
            <a:pathLst>
              <a:path w="81279" h="6350">
                <a:moveTo>
                  <a:pt x="0" y="6350"/>
                </a:moveTo>
                <a:lnTo>
                  <a:pt x="80937" y="6350"/>
                </a:lnTo>
                <a:lnTo>
                  <a:pt x="8093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439638" y="2109343"/>
            <a:ext cx="27305" cy="24130"/>
          </a:xfrm>
          <a:custGeom>
            <a:avLst/>
            <a:gdLst/>
            <a:ahLst/>
            <a:cxnLst/>
            <a:rect l="l" t="t" r="r" b="b"/>
            <a:pathLst>
              <a:path w="27304" h="24130">
                <a:moveTo>
                  <a:pt x="0" y="24129"/>
                </a:moveTo>
                <a:lnTo>
                  <a:pt x="27216" y="24129"/>
                </a:lnTo>
                <a:lnTo>
                  <a:pt x="27216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491950" y="2139772"/>
            <a:ext cx="29209" cy="24765"/>
          </a:xfrm>
          <a:custGeom>
            <a:avLst/>
            <a:gdLst/>
            <a:ahLst/>
            <a:cxnLst/>
            <a:rect l="l" t="t" r="r" b="b"/>
            <a:pathLst>
              <a:path w="29210" h="24764">
                <a:moveTo>
                  <a:pt x="28625" y="0"/>
                </a:moveTo>
                <a:lnTo>
                  <a:pt x="0" y="0"/>
                </a:lnTo>
                <a:lnTo>
                  <a:pt x="0" y="24358"/>
                </a:lnTo>
                <a:lnTo>
                  <a:pt x="28625" y="24358"/>
                </a:lnTo>
                <a:lnTo>
                  <a:pt x="28625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76481" y="2138934"/>
            <a:ext cx="23495" cy="24765"/>
          </a:xfrm>
          <a:custGeom>
            <a:avLst/>
            <a:gdLst/>
            <a:ahLst/>
            <a:cxnLst/>
            <a:rect l="l" t="t" r="r" b="b"/>
            <a:pathLst>
              <a:path w="23495" h="24764">
                <a:moveTo>
                  <a:pt x="23469" y="0"/>
                </a:moveTo>
                <a:lnTo>
                  <a:pt x="0" y="0"/>
                </a:lnTo>
                <a:lnTo>
                  <a:pt x="0" y="24307"/>
                </a:lnTo>
                <a:lnTo>
                  <a:pt x="23469" y="24307"/>
                </a:lnTo>
                <a:lnTo>
                  <a:pt x="23469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491950" y="2109432"/>
            <a:ext cx="29209" cy="24765"/>
          </a:xfrm>
          <a:custGeom>
            <a:avLst/>
            <a:gdLst/>
            <a:ahLst/>
            <a:cxnLst/>
            <a:rect l="l" t="t" r="r" b="b"/>
            <a:pathLst>
              <a:path w="29210" h="24764">
                <a:moveTo>
                  <a:pt x="28625" y="0"/>
                </a:moveTo>
                <a:lnTo>
                  <a:pt x="0" y="0"/>
                </a:lnTo>
                <a:lnTo>
                  <a:pt x="0" y="24345"/>
                </a:lnTo>
                <a:lnTo>
                  <a:pt x="28625" y="24345"/>
                </a:lnTo>
                <a:lnTo>
                  <a:pt x="28625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376481" y="2109343"/>
            <a:ext cx="23495" cy="24130"/>
          </a:xfrm>
          <a:custGeom>
            <a:avLst/>
            <a:gdLst/>
            <a:ahLst/>
            <a:cxnLst/>
            <a:rect l="l" t="t" r="r" b="b"/>
            <a:pathLst>
              <a:path w="23495" h="24130">
                <a:moveTo>
                  <a:pt x="0" y="24129"/>
                </a:moveTo>
                <a:lnTo>
                  <a:pt x="23469" y="24129"/>
                </a:lnTo>
                <a:lnTo>
                  <a:pt x="23469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76481" y="2108708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5">
                <a:moveTo>
                  <a:pt x="0" y="0"/>
                </a:moveTo>
                <a:lnTo>
                  <a:pt x="144094" y="0"/>
                </a:lnTo>
              </a:path>
            </a:pathLst>
          </a:custGeom>
          <a:ln w="3175">
            <a:solidFill>
              <a:srgbClr val="D55F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392610" y="2068906"/>
            <a:ext cx="9525" cy="19050"/>
          </a:xfrm>
          <a:custGeom>
            <a:avLst/>
            <a:gdLst/>
            <a:ahLst/>
            <a:cxnLst/>
            <a:rect l="l" t="t" r="r" b="b"/>
            <a:pathLst>
              <a:path w="9525" h="19050">
                <a:moveTo>
                  <a:pt x="9169" y="0"/>
                </a:moveTo>
                <a:lnTo>
                  <a:pt x="0" y="0"/>
                </a:lnTo>
                <a:lnTo>
                  <a:pt x="0" y="19037"/>
                </a:lnTo>
                <a:lnTo>
                  <a:pt x="9169" y="19037"/>
                </a:lnTo>
                <a:lnTo>
                  <a:pt x="9169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442458" y="2068703"/>
            <a:ext cx="10160" cy="19050"/>
          </a:xfrm>
          <a:custGeom>
            <a:avLst/>
            <a:gdLst/>
            <a:ahLst/>
            <a:cxnLst/>
            <a:rect l="l" t="t" r="r" b="b"/>
            <a:pathLst>
              <a:path w="10160" h="19050">
                <a:moveTo>
                  <a:pt x="0" y="19050"/>
                </a:moveTo>
                <a:lnTo>
                  <a:pt x="9677" y="19050"/>
                </a:lnTo>
                <a:lnTo>
                  <a:pt x="9677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492813" y="2068677"/>
            <a:ext cx="27940" cy="19050"/>
          </a:xfrm>
          <a:custGeom>
            <a:avLst/>
            <a:gdLst/>
            <a:ahLst/>
            <a:cxnLst/>
            <a:rect l="l" t="t" r="r" b="b"/>
            <a:pathLst>
              <a:path w="27939" h="19050">
                <a:moveTo>
                  <a:pt x="27762" y="0"/>
                </a:moveTo>
                <a:lnTo>
                  <a:pt x="0" y="0"/>
                </a:lnTo>
                <a:lnTo>
                  <a:pt x="0" y="19037"/>
                </a:lnTo>
                <a:lnTo>
                  <a:pt x="27762" y="19037"/>
                </a:lnTo>
                <a:lnTo>
                  <a:pt x="27762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491065" y="2226576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709" y="0"/>
                </a:lnTo>
              </a:path>
            </a:pathLst>
          </a:custGeom>
          <a:ln w="2032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5124272" y="2217115"/>
            <a:ext cx="10560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  <a:tab pos="1003935" algn="l"/>
              </a:tabLst>
            </a:pPr>
            <a:r>
              <a:rPr sz="900" b="1" spc="-85" dirty="0">
                <a:solidFill>
                  <a:srgbClr val="D55FA3"/>
                </a:solidFill>
                <a:latin typeface="Arial"/>
                <a:cs typeface="Arial"/>
              </a:rPr>
              <a:t>Rural </a:t>
            </a:r>
            <a:r>
              <a:rPr sz="900" b="1" spc="-75" dirty="0">
                <a:solidFill>
                  <a:srgbClr val="D55FA3"/>
                </a:solidFill>
                <a:latin typeface="Arial"/>
                <a:cs typeface="Arial"/>
              </a:rPr>
              <a:t>Disricts	</a:t>
            </a:r>
            <a:r>
              <a:rPr sz="900" b="1" u="heavy" spc="-110" dirty="0">
                <a:solidFill>
                  <a:srgbClr val="D55FA3"/>
                </a:solidFill>
                <a:uFill>
                  <a:solidFill>
                    <a:srgbClr val="C2C3C3"/>
                  </a:solidFill>
                </a:uFill>
                <a:latin typeface="Arial"/>
                <a:cs typeface="Arial"/>
              </a:rPr>
              <a:t> </a:t>
            </a:r>
            <a:r>
              <a:rPr sz="900" b="1" u="heavy" spc="-75" dirty="0">
                <a:solidFill>
                  <a:srgbClr val="D55FA3"/>
                </a:solidFill>
                <a:uFill>
                  <a:solidFill>
                    <a:srgbClr val="C2C3C3"/>
                  </a:solidFill>
                </a:u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509782" y="2213876"/>
            <a:ext cx="95250" cy="0"/>
          </a:xfrm>
          <a:custGeom>
            <a:avLst/>
            <a:gdLst/>
            <a:ahLst/>
            <a:cxnLst/>
            <a:rect l="l" t="t" r="r" b="b"/>
            <a:pathLst>
              <a:path w="95250">
                <a:moveTo>
                  <a:pt x="0" y="0"/>
                </a:moveTo>
                <a:lnTo>
                  <a:pt x="94960" y="0"/>
                </a:lnTo>
              </a:path>
            </a:pathLst>
          </a:custGeom>
          <a:ln w="507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509735" y="2200541"/>
            <a:ext cx="125730" cy="0"/>
          </a:xfrm>
          <a:custGeom>
            <a:avLst/>
            <a:gdLst/>
            <a:ahLst/>
            <a:cxnLst/>
            <a:rect l="l" t="t" r="r" b="b"/>
            <a:pathLst>
              <a:path w="125729">
                <a:moveTo>
                  <a:pt x="0" y="0"/>
                </a:moveTo>
                <a:lnTo>
                  <a:pt x="125396" y="0"/>
                </a:lnTo>
              </a:path>
            </a:pathLst>
          </a:custGeom>
          <a:ln w="2159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509579" y="2135136"/>
            <a:ext cx="17145" cy="43180"/>
          </a:xfrm>
          <a:custGeom>
            <a:avLst/>
            <a:gdLst/>
            <a:ahLst/>
            <a:cxnLst/>
            <a:rect l="l" t="t" r="r" b="b"/>
            <a:pathLst>
              <a:path w="17145" h="43180">
                <a:moveTo>
                  <a:pt x="0" y="43180"/>
                </a:moveTo>
                <a:lnTo>
                  <a:pt x="16706" y="43180"/>
                </a:lnTo>
                <a:lnTo>
                  <a:pt x="16706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509500" y="2134501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5">
                <a:moveTo>
                  <a:pt x="0" y="0"/>
                </a:moveTo>
                <a:lnTo>
                  <a:pt x="253326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509480" y="2128786"/>
            <a:ext cx="355600" cy="0"/>
          </a:xfrm>
          <a:custGeom>
            <a:avLst/>
            <a:gdLst/>
            <a:ahLst/>
            <a:cxnLst/>
            <a:rect l="l" t="t" r="r" b="b"/>
            <a:pathLst>
              <a:path w="355600">
                <a:moveTo>
                  <a:pt x="0" y="0"/>
                </a:moveTo>
                <a:lnTo>
                  <a:pt x="355261" y="0"/>
                </a:lnTo>
              </a:path>
            </a:pathLst>
          </a:custGeom>
          <a:ln w="1015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518579" y="2072906"/>
            <a:ext cx="0" cy="116839"/>
          </a:xfrm>
          <a:custGeom>
            <a:avLst/>
            <a:gdLst/>
            <a:ahLst/>
            <a:cxnLst/>
            <a:rect l="l" t="t" r="r" b="b"/>
            <a:pathLst>
              <a:path h="116839">
                <a:moveTo>
                  <a:pt x="0" y="116839"/>
                </a:moveTo>
                <a:lnTo>
                  <a:pt x="0" y="0"/>
                </a:lnTo>
                <a:lnTo>
                  <a:pt x="0" y="11683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509279" y="2072271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002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509274" y="2071001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7312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509258" y="2066556"/>
            <a:ext cx="355600" cy="0"/>
          </a:xfrm>
          <a:custGeom>
            <a:avLst/>
            <a:gdLst/>
            <a:ahLst/>
            <a:cxnLst/>
            <a:rect l="l" t="t" r="r" b="b"/>
            <a:pathLst>
              <a:path w="355600">
                <a:moveTo>
                  <a:pt x="0" y="0"/>
                </a:moveTo>
                <a:lnTo>
                  <a:pt x="355246" y="0"/>
                </a:lnTo>
              </a:path>
            </a:pathLst>
          </a:custGeom>
          <a:ln w="762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500485" y="2060841"/>
            <a:ext cx="364490" cy="0"/>
          </a:xfrm>
          <a:custGeom>
            <a:avLst/>
            <a:gdLst/>
            <a:ahLst/>
            <a:cxnLst/>
            <a:rect l="l" t="t" r="r" b="b"/>
            <a:pathLst>
              <a:path w="364490">
                <a:moveTo>
                  <a:pt x="0" y="0"/>
                </a:moveTo>
                <a:lnTo>
                  <a:pt x="363998" y="0"/>
                </a:lnTo>
              </a:path>
            </a:pathLst>
          </a:custGeom>
          <a:ln w="380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500435" y="2051316"/>
            <a:ext cx="371475" cy="0"/>
          </a:xfrm>
          <a:custGeom>
            <a:avLst/>
            <a:gdLst/>
            <a:ahLst/>
            <a:cxnLst/>
            <a:rect l="l" t="t" r="r" b="b"/>
            <a:pathLst>
              <a:path w="371475">
                <a:moveTo>
                  <a:pt x="0" y="0"/>
                </a:moveTo>
                <a:lnTo>
                  <a:pt x="371417" y="0"/>
                </a:lnTo>
              </a:path>
            </a:pathLst>
          </a:custGeom>
          <a:ln w="1524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595771" y="2043061"/>
            <a:ext cx="276225" cy="0"/>
          </a:xfrm>
          <a:custGeom>
            <a:avLst/>
            <a:gdLst/>
            <a:ahLst/>
            <a:cxnLst/>
            <a:rect l="l" t="t" r="r" b="b"/>
            <a:pathLst>
              <a:path w="276225">
                <a:moveTo>
                  <a:pt x="0" y="0"/>
                </a:moveTo>
                <a:lnTo>
                  <a:pt x="276064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623503" y="204179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860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623453" y="202782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99" y="0"/>
                </a:lnTo>
              </a:path>
            </a:pathLst>
          </a:custGeom>
          <a:ln w="2667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622285" y="2227211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284" y="0"/>
                </a:lnTo>
              </a:path>
            </a:pathLst>
          </a:custGeom>
          <a:ln w="1650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622229" y="2211336"/>
            <a:ext cx="13335" cy="7620"/>
          </a:xfrm>
          <a:custGeom>
            <a:avLst/>
            <a:gdLst/>
            <a:ahLst/>
            <a:cxnLst/>
            <a:rect l="l" t="t" r="r" b="b"/>
            <a:pathLst>
              <a:path w="13334" h="7619">
                <a:moveTo>
                  <a:pt x="0" y="7620"/>
                </a:moveTo>
                <a:lnTo>
                  <a:pt x="12960" y="7620"/>
                </a:lnTo>
                <a:lnTo>
                  <a:pt x="12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768465" y="2234196"/>
            <a:ext cx="14604" cy="1270"/>
          </a:xfrm>
          <a:custGeom>
            <a:avLst/>
            <a:gdLst/>
            <a:ahLst/>
            <a:cxnLst/>
            <a:rect l="l" t="t" r="r" b="b"/>
            <a:pathLst>
              <a:path w="14604" h="1269">
                <a:moveTo>
                  <a:pt x="0" y="1270"/>
                </a:moveTo>
                <a:lnTo>
                  <a:pt x="14016" y="1270"/>
                </a:lnTo>
                <a:lnTo>
                  <a:pt x="14016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768420" y="2225306"/>
            <a:ext cx="112395" cy="0"/>
          </a:xfrm>
          <a:custGeom>
            <a:avLst/>
            <a:gdLst/>
            <a:ahLst/>
            <a:cxnLst/>
            <a:rect l="l" t="t" r="r" b="b"/>
            <a:pathLst>
              <a:path w="112395">
                <a:moveTo>
                  <a:pt x="0" y="0"/>
                </a:moveTo>
                <a:lnTo>
                  <a:pt x="112146" y="0"/>
                </a:lnTo>
              </a:path>
            </a:pathLst>
          </a:custGeom>
          <a:ln w="1777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768365" y="2213241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697" y="0"/>
                </a:lnTo>
              </a:path>
            </a:pathLst>
          </a:custGeom>
          <a:ln w="635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652040" y="2218321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8514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682342" y="2216416"/>
            <a:ext cx="68580" cy="1270"/>
          </a:xfrm>
          <a:custGeom>
            <a:avLst/>
            <a:gdLst/>
            <a:ahLst/>
            <a:cxnLst/>
            <a:rect l="l" t="t" r="r" b="b"/>
            <a:pathLst>
              <a:path w="68579" h="1269">
                <a:moveTo>
                  <a:pt x="0" y="1270"/>
                </a:moveTo>
                <a:lnTo>
                  <a:pt x="68203" y="1270"/>
                </a:lnTo>
                <a:lnTo>
                  <a:pt x="68203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682279" y="2178316"/>
            <a:ext cx="9525" cy="38100"/>
          </a:xfrm>
          <a:custGeom>
            <a:avLst/>
            <a:gdLst/>
            <a:ahLst/>
            <a:cxnLst/>
            <a:rect l="l" t="t" r="r" b="b"/>
            <a:pathLst>
              <a:path w="9525" h="38100">
                <a:moveTo>
                  <a:pt x="0" y="38100"/>
                </a:moveTo>
                <a:lnTo>
                  <a:pt x="9233" y="38100"/>
                </a:lnTo>
                <a:lnTo>
                  <a:pt x="9233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682162" y="2142756"/>
            <a:ext cx="9525" cy="35560"/>
          </a:xfrm>
          <a:custGeom>
            <a:avLst/>
            <a:gdLst/>
            <a:ahLst/>
            <a:cxnLst/>
            <a:rect l="l" t="t" r="r" b="b"/>
            <a:pathLst>
              <a:path w="9525" h="35560">
                <a:moveTo>
                  <a:pt x="0" y="35559"/>
                </a:moveTo>
                <a:lnTo>
                  <a:pt x="9220" y="35559"/>
                </a:lnTo>
                <a:lnTo>
                  <a:pt x="922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740032" y="2210066"/>
            <a:ext cx="10795" cy="6350"/>
          </a:xfrm>
          <a:custGeom>
            <a:avLst/>
            <a:gdLst/>
            <a:ahLst/>
            <a:cxnLst/>
            <a:rect l="l" t="t" r="r" b="b"/>
            <a:pathLst>
              <a:path w="10795" h="6350">
                <a:moveTo>
                  <a:pt x="0" y="6350"/>
                </a:moveTo>
                <a:lnTo>
                  <a:pt x="10485" y="6350"/>
                </a:lnTo>
                <a:lnTo>
                  <a:pt x="104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739985" y="219927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5024" y="0"/>
                </a:lnTo>
              </a:path>
            </a:pathLst>
          </a:custGeom>
          <a:ln w="2158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739867" y="2140216"/>
            <a:ext cx="23495" cy="48260"/>
          </a:xfrm>
          <a:custGeom>
            <a:avLst/>
            <a:gdLst/>
            <a:ahLst/>
            <a:cxnLst/>
            <a:rect l="l" t="t" r="r" b="b"/>
            <a:pathLst>
              <a:path w="23495" h="48260">
                <a:moveTo>
                  <a:pt x="0" y="48260"/>
                </a:moveTo>
                <a:lnTo>
                  <a:pt x="23093" y="48260"/>
                </a:lnTo>
                <a:lnTo>
                  <a:pt x="23093" y="0"/>
                </a:lnTo>
                <a:lnTo>
                  <a:pt x="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865073" y="2215870"/>
            <a:ext cx="15875" cy="635"/>
          </a:xfrm>
          <a:custGeom>
            <a:avLst/>
            <a:gdLst/>
            <a:ahLst/>
            <a:cxnLst/>
            <a:rect l="l" t="t" r="r" b="b"/>
            <a:pathLst>
              <a:path w="15875" h="635">
                <a:moveTo>
                  <a:pt x="15468" y="0"/>
                </a:moveTo>
                <a:lnTo>
                  <a:pt x="0" y="101"/>
                </a:lnTo>
                <a:lnTo>
                  <a:pt x="15468" y="101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750748" y="2209711"/>
            <a:ext cx="17145" cy="635"/>
          </a:xfrm>
          <a:custGeom>
            <a:avLst/>
            <a:gdLst/>
            <a:ahLst/>
            <a:cxnLst/>
            <a:rect l="l" t="t" r="r" b="b"/>
            <a:pathLst>
              <a:path w="17145" h="635">
                <a:moveTo>
                  <a:pt x="16649" y="0"/>
                </a:moveTo>
                <a:lnTo>
                  <a:pt x="0" y="0"/>
                </a:lnTo>
                <a:lnTo>
                  <a:pt x="1168" y="38"/>
                </a:lnTo>
                <a:lnTo>
                  <a:pt x="6197" y="101"/>
                </a:lnTo>
                <a:lnTo>
                  <a:pt x="16649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613462" y="2142756"/>
            <a:ext cx="21590" cy="46990"/>
          </a:xfrm>
          <a:custGeom>
            <a:avLst/>
            <a:gdLst/>
            <a:ahLst/>
            <a:cxnLst/>
            <a:rect l="l" t="t" r="r" b="b"/>
            <a:pathLst>
              <a:path w="21590" h="46989">
                <a:moveTo>
                  <a:pt x="0" y="46989"/>
                </a:moveTo>
                <a:lnTo>
                  <a:pt x="21551" y="46989"/>
                </a:lnTo>
                <a:lnTo>
                  <a:pt x="21551" y="0"/>
                </a:lnTo>
                <a:lnTo>
                  <a:pt x="0" y="0"/>
                </a:lnTo>
                <a:lnTo>
                  <a:pt x="0" y="4698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613383" y="2141486"/>
            <a:ext cx="78105" cy="1270"/>
          </a:xfrm>
          <a:custGeom>
            <a:avLst/>
            <a:gdLst/>
            <a:ahLst/>
            <a:cxnLst/>
            <a:rect l="l" t="t" r="r" b="b"/>
            <a:pathLst>
              <a:path w="78104" h="1269">
                <a:moveTo>
                  <a:pt x="0" y="1270"/>
                </a:moveTo>
                <a:lnTo>
                  <a:pt x="77922" y="1270"/>
                </a:lnTo>
                <a:lnTo>
                  <a:pt x="77922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613378" y="2140851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961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613368" y="2137676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473" y="0"/>
                </a:lnTo>
              </a:path>
            </a:pathLst>
          </a:custGeom>
          <a:ln w="507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564243" y="2135136"/>
            <a:ext cx="10795" cy="54610"/>
          </a:xfrm>
          <a:custGeom>
            <a:avLst/>
            <a:gdLst/>
            <a:ahLst/>
            <a:cxnLst/>
            <a:rect l="l" t="t" r="r" b="b"/>
            <a:pathLst>
              <a:path w="10795" h="54610">
                <a:moveTo>
                  <a:pt x="0" y="54610"/>
                </a:moveTo>
                <a:lnTo>
                  <a:pt x="10793" y="54610"/>
                </a:lnTo>
                <a:lnTo>
                  <a:pt x="10793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784382" y="2187206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0" y="1269"/>
                </a:moveTo>
                <a:lnTo>
                  <a:pt x="80584" y="1269"/>
                </a:lnTo>
                <a:lnTo>
                  <a:pt x="80584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801398" y="2161806"/>
            <a:ext cx="8255" cy="25400"/>
          </a:xfrm>
          <a:custGeom>
            <a:avLst/>
            <a:gdLst/>
            <a:ahLst/>
            <a:cxnLst/>
            <a:rect l="l" t="t" r="r" b="b"/>
            <a:pathLst>
              <a:path w="8254" h="25400">
                <a:moveTo>
                  <a:pt x="0" y="25399"/>
                </a:moveTo>
                <a:lnTo>
                  <a:pt x="8003" y="25399"/>
                </a:lnTo>
                <a:lnTo>
                  <a:pt x="80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801344" y="2147836"/>
            <a:ext cx="8255" cy="13970"/>
          </a:xfrm>
          <a:custGeom>
            <a:avLst/>
            <a:gdLst/>
            <a:ahLst/>
            <a:cxnLst/>
            <a:rect l="l" t="t" r="r" b="b"/>
            <a:pathLst>
              <a:path w="8254" h="13969">
                <a:moveTo>
                  <a:pt x="0" y="13970"/>
                </a:moveTo>
                <a:lnTo>
                  <a:pt x="7964" y="13970"/>
                </a:lnTo>
                <a:lnTo>
                  <a:pt x="7964" y="0"/>
                </a:lnTo>
                <a:lnTo>
                  <a:pt x="0" y="0"/>
                </a:lnTo>
                <a:lnTo>
                  <a:pt x="0" y="139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801299" y="2135136"/>
            <a:ext cx="8255" cy="12700"/>
          </a:xfrm>
          <a:custGeom>
            <a:avLst/>
            <a:gdLst/>
            <a:ahLst/>
            <a:cxnLst/>
            <a:rect l="l" t="t" r="r" b="b"/>
            <a:pathLst>
              <a:path w="8254" h="12700">
                <a:moveTo>
                  <a:pt x="0" y="12700"/>
                </a:moveTo>
                <a:lnTo>
                  <a:pt x="7966" y="12700"/>
                </a:lnTo>
                <a:lnTo>
                  <a:pt x="796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801270" y="2133866"/>
            <a:ext cx="63500" cy="1270"/>
          </a:xfrm>
          <a:custGeom>
            <a:avLst/>
            <a:gdLst/>
            <a:ahLst/>
            <a:cxnLst/>
            <a:rect l="l" t="t" r="r" b="b"/>
            <a:pathLst>
              <a:path w="63500" h="1269">
                <a:moveTo>
                  <a:pt x="0" y="1270"/>
                </a:moveTo>
                <a:lnTo>
                  <a:pt x="63493" y="1270"/>
                </a:lnTo>
                <a:lnTo>
                  <a:pt x="63493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844289" y="2135136"/>
            <a:ext cx="20955" cy="52069"/>
          </a:xfrm>
          <a:custGeom>
            <a:avLst/>
            <a:gdLst/>
            <a:ahLst/>
            <a:cxnLst/>
            <a:rect l="l" t="t" r="r" b="b"/>
            <a:pathLst>
              <a:path w="20954" h="52069">
                <a:moveTo>
                  <a:pt x="0" y="52070"/>
                </a:moveTo>
                <a:lnTo>
                  <a:pt x="20575" y="52070"/>
                </a:lnTo>
                <a:lnTo>
                  <a:pt x="20575" y="0"/>
                </a:lnTo>
                <a:lnTo>
                  <a:pt x="0" y="0"/>
                </a:lnTo>
                <a:lnTo>
                  <a:pt x="0" y="520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526212" y="2134844"/>
            <a:ext cx="6350" cy="635"/>
          </a:xfrm>
          <a:custGeom>
            <a:avLst/>
            <a:gdLst/>
            <a:ahLst/>
            <a:cxnLst/>
            <a:rect l="l" t="t" r="r" b="b"/>
            <a:pathLst>
              <a:path w="6350" h="635">
                <a:moveTo>
                  <a:pt x="5795" y="0"/>
                </a:moveTo>
                <a:lnTo>
                  <a:pt x="0" y="0"/>
                </a:lnTo>
                <a:lnTo>
                  <a:pt x="1854" y="25"/>
                </a:lnTo>
                <a:lnTo>
                  <a:pt x="5795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564613" y="2097036"/>
            <a:ext cx="11430" cy="26670"/>
          </a:xfrm>
          <a:custGeom>
            <a:avLst/>
            <a:gdLst/>
            <a:ahLst/>
            <a:cxnLst/>
            <a:rect l="l" t="t" r="r" b="b"/>
            <a:pathLst>
              <a:path w="11429" h="26669">
                <a:moveTo>
                  <a:pt x="0" y="26670"/>
                </a:moveTo>
                <a:lnTo>
                  <a:pt x="11122" y="26670"/>
                </a:lnTo>
                <a:lnTo>
                  <a:pt x="11122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564513" y="2072906"/>
            <a:ext cx="11430" cy="24130"/>
          </a:xfrm>
          <a:custGeom>
            <a:avLst/>
            <a:gdLst/>
            <a:ahLst/>
            <a:cxnLst/>
            <a:rect l="l" t="t" r="r" b="b"/>
            <a:pathLst>
              <a:path w="11429" h="24130">
                <a:moveTo>
                  <a:pt x="0" y="24129"/>
                </a:moveTo>
                <a:lnTo>
                  <a:pt x="11133" y="24129"/>
                </a:lnTo>
                <a:lnTo>
                  <a:pt x="11133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582536" y="2123071"/>
            <a:ext cx="282575" cy="0"/>
          </a:xfrm>
          <a:custGeom>
            <a:avLst/>
            <a:gdLst/>
            <a:ahLst/>
            <a:cxnLst/>
            <a:rect l="l" t="t" r="r" b="b"/>
            <a:pathLst>
              <a:path w="282575">
                <a:moveTo>
                  <a:pt x="0" y="0"/>
                </a:moveTo>
                <a:lnTo>
                  <a:pt x="282183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612880" y="2085606"/>
            <a:ext cx="10795" cy="36830"/>
          </a:xfrm>
          <a:custGeom>
            <a:avLst/>
            <a:gdLst/>
            <a:ahLst/>
            <a:cxnLst/>
            <a:rect l="l" t="t" r="r" b="b"/>
            <a:pathLst>
              <a:path w="10795" h="36830">
                <a:moveTo>
                  <a:pt x="0" y="36829"/>
                </a:moveTo>
                <a:lnTo>
                  <a:pt x="10519" y="36829"/>
                </a:lnTo>
                <a:lnTo>
                  <a:pt x="10519" y="0"/>
                </a:lnTo>
                <a:lnTo>
                  <a:pt x="0" y="0"/>
                </a:lnTo>
                <a:lnTo>
                  <a:pt x="0" y="3682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612811" y="2072906"/>
            <a:ext cx="10795" cy="12700"/>
          </a:xfrm>
          <a:custGeom>
            <a:avLst/>
            <a:gdLst/>
            <a:ahLst/>
            <a:cxnLst/>
            <a:rect l="l" t="t" r="r" b="b"/>
            <a:pathLst>
              <a:path w="10795" h="12700">
                <a:moveTo>
                  <a:pt x="0" y="12699"/>
                </a:moveTo>
                <a:lnTo>
                  <a:pt x="10496" y="12699"/>
                </a:lnTo>
                <a:lnTo>
                  <a:pt x="10496" y="0"/>
                </a:lnTo>
                <a:lnTo>
                  <a:pt x="0" y="0"/>
                </a:lnTo>
                <a:lnTo>
                  <a:pt x="0" y="1269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705005" y="2098306"/>
            <a:ext cx="10795" cy="24130"/>
          </a:xfrm>
          <a:custGeom>
            <a:avLst/>
            <a:gdLst/>
            <a:ahLst/>
            <a:cxnLst/>
            <a:rect l="l" t="t" r="r" b="b"/>
            <a:pathLst>
              <a:path w="10795" h="24130">
                <a:moveTo>
                  <a:pt x="0" y="24129"/>
                </a:moveTo>
                <a:lnTo>
                  <a:pt x="10554" y="24129"/>
                </a:lnTo>
                <a:lnTo>
                  <a:pt x="10554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704893" y="2071636"/>
            <a:ext cx="10795" cy="26670"/>
          </a:xfrm>
          <a:custGeom>
            <a:avLst/>
            <a:gdLst/>
            <a:ahLst/>
            <a:cxnLst/>
            <a:rect l="l" t="t" r="r" b="b"/>
            <a:pathLst>
              <a:path w="10795" h="26669">
                <a:moveTo>
                  <a:pt x="0" y="26669"/>
                </a:moveTo>
                <a:lnTo>
                  <a:pt x="10564" y="26669"/>
                </a:lnTo>
                <a:lnTo>
                  <a:pt x="10564" y="0"/>
                </a:lnTo>
                <a:lnTo>
                  <a:pt x="0" y="0"/>
                </a:lnTo>
                <a:lnTo>
                  <a:pt x="0" y="2666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704838" y="2071001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312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798357" y="2097036"/>
            <a:ext cx="10795" cy="25400"/>
          </a:xfrm>
          <a:custGeom>
            <a:avLst/>
            <a:gdLst/>
            <a:ahLst/>
            <a:cxnLst/>
            <a:rect l="l" t="t" r="r" b="b"/>
            <a:pathLst>
              <a:path w="10795" h="25400">
                <a:moveTo>
                  <a:pt x="0" y="25400"/>
                </a:moveTo>
                <a:lnTo>
                  <a:pt x="10342" y="25400"/>
                </a:lnTo>
                <a:lnTo>
                  <a:pt x="1034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6798298" y="2085606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0" y="11429"/>
                </a:moveTo>
                <a:lnTo>
                  <a:pt x="10334" y="11429"/>
                </a:lnTo>
                <a:lnTo>
                  <a:pt x="10334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798257" y="2071636"/>
            <a:ext cx="10795" cy="13970"/>
          </a:xfrm>
          <a:custGeom>
            <a:avLst/>
            <a:gdLst/>
            <a:ahLst/>
            <a:cxnLst/>
            <a:rect l="l" t="t" r="r" b="b"/>
            <a:pathLst>
              <a:path w="10795" h="13969">
                <a:moveTo>
                  <a:pt x="0" y="13969"/>
                </a:moveTo>
                <a:lnTo>
                  <a:pt x="10383" y="13969"/>
                </a:lnTo>
                <a:lnTo>
                  <a:pt x="10383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6657975" y="2071636"/>
            <a:ext cx="12065" cy="50800"/>
          </a:xfrm>
          <a:custGeom>
            <a:avLst/>
            <a:gdLst/>
            <a:ahLst/>
            <a:cxnLst/>
            <a:rect l="l" t="t" r="r" b="b"/>
            <a:pathLst>
              <a:path w="12065" h="50800">
                <a:moveTo>
                  <a:pt x="0" y="50800"/>
                </a:moveTo>
                <a:lnTo>
                  <a:pt x="11791" y="50800"/>
                </a:lnTo>
                <a:lnTo>
                  <a:pt x="11791" y="0"/>
                </a:lnTo>
                <a:lnTo>
                  <a:pt x="0" y="0"/>
                </a:lnTo>
                <a:lnTo>
                  <a:pt x="0" y="5080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753231" y="2109736"/>
            <a:ext cx="9525" cy="12700"/>
          </a:xfrm>
          <a:custGeom>
            <a:avLst/>
            <a:gdLst/>
            <a:ahLst/>
            <a:cxnLst/>
            <a:rect l="l" t="t" r="r" b="b"/>
            <a:pathLst>
              <a:path w="9525" h="12700">
                <a:moveTo>
                  <a:pt x="0" y="12700"/>
                </a:moveTo>
                <a:lnTo>
                  <a:pt x="8988" y="12700"/>
                </a:lnTo>
                <a:lnTo>
                  <a:pt x="8988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753173" y="2085606"/>
            <a:ext cx="9525" cy="24130"/>
          </a:xfrm>
          <a:custGeom>
            <a:avLst/>
            <a:gdLst/>
            <a:ahLst/>
            <a:cxnLst/>
            <a:rect l="l" t="t" r="r" b="b"/>
            <a:pathLst>
              <a:path w="9525" h="24130">
                <a:moveTo>
                  <a:pt x="0" y="24129"/>
                </a:moveTo>
                <a:lnTo>
                  <a:pt x="8958" y="24129"/>
                </a:lnTo>
                <a:lnTo>
                  <a:pt x="8958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6753104" y="2071636"/>
            <a:ext cx="9525" cy="13970"/>
          </a:xfrm>
          <a:custGeom>
            <a:avLst/>
            <a:gdLst/>
            <a:ahLst/>
            <a:cxnLst/>
            <a:rect l="l" t="t" r="r" b="b"/>
            <a:pathLst>
              <a:path w="9525" h="13969">
                <a:moveTo>
                  <a:pt x="0" y="13969"/>
                </a:moveTo>
                <a:lnTo>
                  <a:pt x="8959" y="13969"/>
                </a:lnTo>
                <a:lnTo>
                  <a:pt x="895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846633" y="2070366"/>
            <a:ext cx="18415" cy="52069"/>
          </a:xfrm>
          <a:custGeom>
            <a:avLst/>
            <a:gdLst/>
            <a:ahLst/>
            <a:cxnLst/>
            <a:rect l="l" t="t" r="r" b="b"/>
            <a:pathLst>
              <a:path w="18415" h="52069">
                <a:moveTo>
                  <a:pt x="0" y="52070"/>
                </a:moveTo>
                <a:lnTo>
                  <a:pt x="17985" y="52070"/>
                </a:lnTo>
                <a:lnTo>
                  <a:pt x="17985" y="0"/>
                </a:lnTo>
                <a:lnTo>
                  <a:pt x="0" y="0"/>
                </a:lnTo>
                <a:lnTo>
                  <a:pt x="0" y="520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864477" y="2059216"/>
            <a:ext cx="3810" cy="635"/>
          </a:xfrm>
          <a:custGeom>
            <a:avLst/>
            <a:gdLst/>
            <a:ahLst/>
            <a:cxnLst/>
            <a:rect l="l" t="t" r="r" b="b"/>
            <a:pathLst>
              <a:path w="3809" h="635">
                <a:moveTo>
                  <a:pt x="3765" y="0"/>
                </a:moveTo>
                <a:lnTo>
                  <a:pt x="0" y="0"/>
                </a:lnTo>
                <a:lnTo>
                  <a:pt x="2552" y="25"/>
                </a:lnTo>
                <a:lnTo>
                  <a:pt x="3765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869455" y="2059190"/>
            <a:ext cx="2540" cy="635"/>
          </a:xfrm>
          <a:custGeom>
            <a:avLst/>
            <a:gdLst/>
            <a:ahLst/>
            <a:cxnLst/>
            <a:rect l="l" t="t" r="r" b="b"/>
            <a:pathLst>
              <a:path w="2540" h="635">
                <a:moveTo>
                  <a:pt x="2412" y="0"/>
                </a:moveTo>
                <a:lnTo>
                  <a:pt x="0" y="0"/>
                </a:lnTo>
                <a:lnTo>
                  <a:pt x="2412" y="12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748716" y="2041772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116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610946" y="2013851"/>
            <a:ext cx="137795" cy="0"/>
          </a:xfrm>
          <a:custGeom>
            <a:avLst/>
            <a:gdLst/>
            <a:ahLst/>
            <a:cxnLst/>
            <a:rect l="l" t="t" r="r" b="b"/>
            <a:pathLst>
              <a:path w="137795">
                <a:moveTo>
                  <a:pt x="0" y="0"/>
                </a:moveTo>
                <a:lnTo>
                  <a:pt x="137298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6610932" y="2005596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323" y="0"/>
                </a:lnTo>
              </a:path>
            </a:pathLst>
          </a:custGeom>
          <a:ln w="1523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053109" y="1849043"/>
            <a:ext cx="105410" cy="391795"/>
          </a:xfrm>
          <a:custGeom>
            <a:avLst/>
            <a:gdLst/>
            <a:ahLst/>
            <a:cxnLst/>
            <a:rect l="l" t="t" r="r" b="b"/>
            <a:pathLst>
              <a:path w="105409" h="391794">
                <a:moveTo>
                  <a:pt x="105410" y="0"/>
                </a:moveTo>
                <a:lnTo>
                  <a:pt x="0" y="89026"/>
                </a:lnTo>
                <a:lnTo>
                  <a:pt x="0" y="391769"/>
                </a:lnTo>
                <a:lnTo>
                  <a:pt x="105410" y="391350"/>
                </a:lnTo>
                <a:lnTo>
                  <a:pt x="105410" y="213245"/>
                </a:lnTo>
                <a:lnTo>
                  <a:pt x="14960" y="213245"/>
                </a:lnTo>
                <a:lnTo>
                  <a:pt x="14795" y="163956"/>
                </a:lnTo>
                <a:lnTo>
                  <a:pt x="43358" y="163931"/>
                </a:lnTo>
                <a:lnTo>
                  <a:pt x="71882" y="163817"/>
                </a:lnTo>
                <a:lnTo>
                  <a:pt x="105410" y="163702"/>
                </a:lnTo>
                <a:lnTo>
                  <a:pt x="105410" y="154533"/>
                </a:lnTo>
                <a:lnTo>
                  <a:pt x="14795" y="154533"/>
                </a:lnTo>
                <a:lnTo>
                  <a:pt x="14592" y="105244"/>
                </a:lnTo>
                <a:lnTo>
                  <a:pt x="43104" y="105244"/>
                </a:lnTo>
                <a:lnTo>
                  <a:pt x="43103" y="105117"/>
                </a:lnTo>
                <a:lnTo>
                  <a:pt x="71666" y="105105"/>
                </a:lnTo>
                <a:lnTo>
                  <a:pt x="105410" y="104978"/>
                </a:lnTo>
                <a:lnTo>
                  <a:pt x="105410" y="0"/>
                </a:lnTo>
                <a:close/>
              </a:path>
              <a:path w="105409" h="391794">
                <a:moveTo>
                  <a:pt x="43358" y="163931"/>
                </a:moveTo>
                <a:lnTo>
                  <a:pt x="31902" y="163931"/>
                </a:lnTo>
                <a:lnTo>
                  <a:pt x="32092" y="213194"/>
                </a:lnTo>
                <a:lnTo>
                  <a:pt x="14960" y="213245"/>
                </a:lnTo>
                <a:lnTo>
                  <a:pt x="105410" y="213245"/>
                </a:lnTo>
                <a:lnTo>
                  <a:pt x="43510" y="213156"/>
                </a:lnTo>
                <a:lnTo>
                  <a:pt x="43358" y="163931"/>
                </a:lnTo>
                <a:close/>
              </a:path>
              <a:path w="105409" h="391794">
                <a:moveTo>
                  <a:pt x="71882" y="163817"/>
                </a:moveTo>
                <a:lnTo>
                  <a:pt x="60464" y="163817"/>
                </a:lnTo>
                <a:lnTo>
                  <a:pt x="60617" y="213118"/>
                </a:lnTo>
                <a:lnTo>
                  <a:pt x="43510" y="213156"/>
                </a:lnTo>
                <a:lnTo>
                  <a:pt x="105410" y="213156"/>
                </a:lnTo>
                <a:lnTo>
                  <a:pt x="72059" y="213042"/>
                </a:lnTo>
                <a:lnTo>
                  <a:pt x="71882" y="163817"/>
                </a:lnTo>
                <a:close/>
              </a:path>
              <a:path w="105409" h="391794">
                <a:moveTo>
                  <a:pt x="105410" y="163702"/>
                </a:moveTo>
                <a:lnTo>
                  <a:pt x="89001" y="163702"/>
                </a:lnTo>
                <a:lnTo>
                  <a:pt x="89179" y="212966"/>
                </a:lnTo>
                <a:lnTo>
                  <a:pt x="72059" y="213042"/>
                </a:lnTo>
                <a:lnTo>
                  <a:pt x="105410" y="213042"/>
                </a:lnTo>
                <a:lnTo>
                  <a:pt x="105410" y="163702"/>
                </a:lnTo>
                <a:close/>
              </a:path>
              <a:path w="105409" h="391794">
                <a:moveTo>
                  <a:pt x="43104" y="105244"/>
                </a:moveTo>
                <a:lnTo>
                  <a:pt x="31661" y="105244"/>
                </a:lnTo>
                <a:lnTo>
                  <a:pt x="31889" y="154495"/>
                </a:lnTo>
                <a:lnTo>
                  <a:pt x="14795" y="154533"/>
                </a:lnTo>
                <a:lnTo>
                  <a:pt x="105410" y="154533"/>
                </a:lnTo>
                <a:lnTo>
                  <a:pt x="43307" y="154431"/>
                </a:lnTo>
                <a:lnTo>
                  <a:pt x="43104" y="105244"/>
                </a:lnTo>
                <a:close/>
              </a:path>
              <a:path w="105409" h="391794">
                <a:moveTo>
                  <a:pt x="71666" y="105105"/>
                </a:moveTo>
                <a:lnTo>
                  <a:pt x="60248" y="105105"/>
                </a:lnTo>
                <a:lnTo>
                  <a:pt x="60464" y="154317"/>
                </a:lnTo>
                <a:lnTo>
                  <a:pt x="43307" y="154431"/>
                </a:lnTo>
                <a:lnTo>
                  <a:pt x="105410" y="154431"/>
                </a:lnTo>
                <a:lnTo>
                  <a:pt x="71843" y="154317"/>
                </a:lnTo>
                <a:lnTo>
                  <a:pt x="71666" y="105105"/>
                </a:lnTo>
                <a:close/>
              </a:path>
              <a:path w="105409" h="391794">
                <a:moveTo>
                  <a:pt x="105410" y="104978"/>
                </a:moveTo>
                <a:lnTo>
                  <a:pt x="88773" y="104978"/>
                </a:lnTo>
                <a:lnTo>
                  <a:pt x="88988" y="154254"/>
                </a:lnTo>
                <a:lnTo>
                  <a:pt x="71843" y="154317"/>
                </a:lnTo>
                <a:lnTo>
                  <a:pt x="105410" y="154317"/>
                </a:lnTo>
                <a:lnTo>
                  <a:pt x="105410" y="104978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053719" y="2241219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5">
                <a:moveTo>
                  <a:pt x="0" y="0"/>
                </a:moveTo>
                <a:lnTo>
                  <a:pt x="105448" y="0"/>
                </a:lnTo>
              </a:path>
            </a:pathLst>
          </a:custGeom>
          <a:ln w="381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6916166" y="1852523"/>
            <a:ext cx="105410" cy="392430"/>
          </a:xfrm>
          <a:custGeom>
            <a:avLst/>
            <a:gdLst/>
            <a:ahLst/>
            <a:cxnLst/>
            <a:rect l="l" t="t" r="r" b="b"/>
            <a:pathLst>
              <a:path w="105409" h="392430">
                <a:moveTo>
                  <a:pt x="105397" y="0"/>
                </a:moveTo>
                <a:lnTo>
                  <a:pt x="0" y="0"/>
                </a:lnTo>
                <a:lnTo>
                  <a:pt x="0" y="391820"/>
                </a:lnTo>
                <a:lnTo>
                  <a:pt x="105397" y="391439"/>
                </a:lnTo>
                <a:lnTo>
                  <a:pt x="105397" y="145211"/>
                </a:lnTo>
                <a:lnTo>
                  <a:pt x="6057" y="145211"/>
                </a:lnTo>
                <a:lnTo>
                  <a:pt x="5956" y="126847"/>
                </a:lnTo>
                <a:lnTo>
                  <a:pt x="30391" y="126784"/>
                </a:lnTo>
                <a:lnTo>
                  <a:pt x="54749" y="126669"/>
                </a:lnTo>
                <a:lnTo>
                  <a:pt x="79184" y="126606"/>
                </a:lnTo>
                <a:lnTo>
                  <a:pt x="105397" y="126504"/>
                </a:lnTo>
                <a:lnTo>
                  <a:pt x="105397" y="118960"/>
                </a:lnTo>
                <a:lnTo>
                  <a:pt x="5943" y="118960"/>
                </a:lnTo>
                <a:lnTo>
                  <a:pt x="5892" y="100520"/>
                </a:lnTo>
                <a:lnTo>
                  <a:pt x="30276" y="100482"/>
                </a:lnTo>
                <a:lnTo>
                  <a:pt x="54648" y="100444"/>
                </a:lnTo>
                <a:lnTo>
                  <a:pt x="79108" y="100279"/>
                </a:lnTo>
                <a:lnTo>
                  <a:pt x="105397" y="100203"/>
                </a:lnTo>
                <a:lnTo>
                  <a:pt x="105397" y="92659"/>
                </a:lnTo>
                <a:lnTo>
                  <a:pt x="5892" y="92659"/>
                </a:lnTo>
                <a:lnTo>
                  <a:pt x="5753" y="74244"/>
                </a:lnTo>
                <a:lnTo>
                  <a:pt x="35423" y="74193"/>
                </a:lnTo>
                <a:lnTo>
                  <a:pt x="54610" y="74129"/>
                </a:lnTo>
                <a:lnTo>
                  <a:pt x="79032" y="74053"/>
                </a:lnTo>
                <a:lnTo>
                  <a:pt x="105397" y="73964"/>
                </a:lnTo>
                <a:lnTo>
                  <a:pt x="105397" y="66319"/>
                </a:lnTo>
                <a:lnTo>
                  <a:pt x="5740" y="66319"/>
                </a:lnTo>
                <a:lnTo>
                  <a:pt x="5676" y="47967"/>
                </a:lnTo>
                <a:lnTo>
                  <a:pt x="30086" y="47891"/>
                </a:lnTo>
                <a:lnTo>
                  <a:pt x="78867" y="47726"/>
                </a:lnTo>
                <a:lnTo>
                  <a:pt x="105397" y="47599"/>
                </a:lnTo>
                <a:lnTo>
                  <a:pt x="105397" y="40119"/>
                </a:lnTo>
                <a:lnTo>
                  <a:pt x="5638" y="40119"/>
                </a:lnTo>
                <a:lnTo>
                  <a:pt x="5600" y="21704"/>
                </a:lnTo>
                <a:lnTo>
                  <a:pt x="30010" y="21640"/>
                </a:lnTo>
                <a:lnTo>
                  <a:pt x="54381" y="21539"/>
                </a:lnTo>
                <a:lnTo>
                  <a:pt x="78816" y="21463"/>
                </a:lnTo>
                <a:lnTo>
                  <a:pt x="105397" y="21348"/>
                </a:lnTo>
                <a:lnTo>
                  <a:pt x="105397" y="0"/>
                </a:lnTo>
                <a:close/>
              </a:path>
              <a:path w="105409" h="392430">
                <a:moveTo>
                  <a:pt x="30391" y="126784"/>
                </a:moveTo>
                <a:lnTo>
                  <a:pt x="24345" y="126784"/>
                </a:lnTo>
                <a:lnTo>
                  <a:pt x="24422" y="145173"/>
                </a:lnTo>
                <a:lnTo>
                  <a:pt x="6057" y="145211"/>
                </a:lnTo>
                <a:lnTo>
                  <a:pt x="105397" y="145211"/>
                </a:lnTo>
                <a:lnTo>
                  <a:pt x="30403" y="145122"/>
                </a:lnTo>
                <a:lnTo>
                  <a:pt x="30391" y="126784"/>
                </a:lnTo>
                <a:close/>
              </a:path>
              <a:path w="105409" h="392430">
                <a:moveTo>
                  <a:pt x="54749" y="126669"/>
                </a:moveTo>
                <a:lnTo>
                  <a:pt x="48767" y="126669"/>
                </a:lnTo>
                <a:lnTo>
                  <a:pt x="48818" y="145072"/>
                </a:lnTo>
                <a:lnTo>
                  <a:pt x="30403" y="145122"/>
                </a:lnTo>
                <a:lnTo>
                  <a:pt x="105397" y="145122"/>
                </a:lnTo>
                <a:lnTo>
                  <a:pt x="54863" y="145034"/>
                </a:lnTo>
                <a:lnTo>
                  <a:pt x="54749" y="126669"/>
                </a:lnTo>
                <a:close/>
              </a:path>
              <a:path w="105409" h="392430">
                <a:moveTo>
                  <a:pt x="79184" y="126606"/>
                </a:moveTo>
                <a:lnTo>
                  <a:pt x="73151" y="126606"/>
                </a:lnTo>
                <a:lnTo>
                  <a:pt x="73215" y="144957"/>
                </a:lnTo>
                <a:lnTo>
                  <a:pt x="54863" y="145034"/>
                </a:lnTo>
                <a:lnTo>
                  <a:pt x="105397" y="145034"/>
                </a:lnTo>
                <a:lnTo>
                  <a:pt x="79222" y="144932"/>
                </a:lnTo>
                <a:lnTo>
                  <a:pt x="79184" y="126606"/>
                </a:lnTo>
                <a:close/>
              </a:path>
              <a:path w="105409" h="392430">
                <a:moveTo>
                  <a:pt x="105397" y="126504"/>
                </a:moveTo>
                <a:lnTo>
                  <a:pt x="97548" y="126504"/>
                </a:lnTo>
                <a:lnTo>
                  <a:pt x="97624" y="144907"/>
                </a:lnTo>
                <a:lnTo>
                  <a:pt x="79222" y="144932"/>
                </a:lnTo>
                <a:lnTo>
                  <a:pt x="105397" y="144932"/>
                </a:lnTo>
                <a:lnTo>
                  <a:pt x="105397" y="126504"/>
                </a:lnTo>
                <a:close/>
              </a:path>
              <a:path w="105409" h="392430">
                <a:moveTo>
                  <a:pt x="30276" y="100482"/>
                </a:moveTo>
                <a:lnTo>
                  <a:pt x="24256" y="100482"/>
                </a:lnTo>
                <a:lnTo>
                  <a:pt x="24333" y="118897"/>
                </a:lnTo>
                <a:lnTo>
                  <a:pt x="5943" y="118960"/>
                </a:lnTo>
                <a:lnTo>
                  <a:pt x="105397" y="118960"/>
                </a:lnTo>
                <a:lnTo>
                  <a:pt x="105397" y="118821"/>
                </a:lnTo>
                <a:lnTo>
                  <a:pt x="30391" y="118821"/>
                </a:lnTo>
                <a:lnTo>
                  <a:pt x="30276" y="100482"/>
                </a:lnTo>
                <a:close/>
              </a:path>
              <a:path w="105409" h="392430">
                <a:moveTo>
                  <a:pt x="54648" y="100444"/>
                </a:moveTo>
                <a:lnTo>
                  <a:pt x="48679" y="100444"/>
                </a:lnTo>
                <a:lnTo>
                  <a:pt x="48767" y="118795"/>
                </a:lnTo>
                <a:lnTo>
                  <a:pt x="30391" y="118821"/>
                </a:lnTo>
                <a:lnTo>
                  <a:pt x="105397" y="118821"/>
                </a:lnTo>
                <a:lnTo>
                  <a:pt x="54749" y="118770"/>
                </a:lnTo>
                <a:lnTo>
                  <a:pt x="54648" y="100444"/>
                </a:lnTo>
                <a:close/>
              </a:path>
              <a:path w="105409" h="392430">
                <a:moveTo>
                  <a:pt x="79108" y="100291"/>
                </a:moveTo>
                <a:lnTo>
                  <a:pt x="73063" y="100291"/>
                </a:lnTo>
                <a:lnTo>
                  <a:pt x="73151" y="118706"/>
                </a:lnTo>
                <a:lnTo>
                  <a:pt x="54749" y="118770"/>
                </a:lnTo>
                <a:lnTo>
                  <a:pt x="105397" y="118770"/>
                </a:lnTo>
                <a:lnTo>
                  <a:pt x="79146" y="118706"/>
                </a:lnTo>
                <a:lnTo>
                  <a:pt x="79108" y="100291"/>
                </a:lnTo>
                <a:close/>
              </a:path>
              <a:path w="105409" h="392430">
                <a:moveTo>
                  <a:pt x="105397" y="100203"/>
                </a:moveTo>
                <a:lnTo>
                  <a:pt x="97472" y="100203"/>
                </a:lnTo>
                <a:lnTo>
                  <a:pt x="97535" y="118643"/>
                </a:lnTo>
                <a:lnTo>
                  <a:pt x="79146" y="118706"/>
                </a:lnTo>
                <a:lnTo>
                  <a:pt x="105397" y="118706"/>
                </a:lnTo>
                <a:lnTo>
                  <a:pt x="105397" y="100203"/>
                </a:lnTo>
                <a:close/>
              </a:path>
              <a:path w="105409" h="392430">
                <a:moveTo>
                  <a:pt x="35423" y="74193"/>
                </a:moveTo>
                <a:lnTo>
                  <a:pt x="24193" y="74193"/>
                </a:lnTo>
                <a:lnTo>
                  <a:pt x="24231" y="92608"/>
                </a:lnTo>
                <a:lnTo>
                  <a:pt x="5892" y="92659"/>
                </a:lnTo>
                <a:lnTo>
                  <a:pt x="105397" y="92659"/>
                </a:lnTo>
                <a:lnTo>
                  <a:pt x="30264" y="92583"/>
                </a:lnTo>
                <a:lnTo>
                  <a:pt x="30162" y="74218"/>
                </a:lnTo>
                <a:lnTo>
                  <a:pt x="35423" y="74193"/>
                </a:lnTo>
                <a:close/>
              </a:path>
              <a:path w="105409" h="392430">
                <a:moveTo>
                  <a:pt x="54610" y="74129"/>
                </a:moveTo>
                <a:lnTo>
                  <a:pt x="48577" y="74129"/>
                </a:lnTo>
                <a:lnTo>
                  <a:pt x="48666" y="92519"/>
                </a:lnTo>
                <a:lnTo>
                  <a:pt x="30264" y="92583"/>
                </a:lnTo>
                <a:lnTo>
                  <a:pt x="105397" y="92583"/>
                </a:lnTo>
                <a:lnTo>
                  <a:pt x="54635" y="92481"/>
                </a:lnTo>
                <a:lnTo>
                  <a:pt x="54610" y="74129"/>
                </a:lnTo>
                <a:close/>
              </a:path>
              <a:path w="105409" h="392430">
                <a:moveTo>
                  <a:pt x="79032" y="74053"/>
                </a:moveTo>
                <a:lnTo>
                  <a:pt x="73012" y="74053"/>
                </a:lnTo>
                <a:lnTo>
                  <a:pt x="73063" y="92430"/>
                </a:lnTo>
                <a:lnTo>
                  <a:pt x="54635" y="92481"/>
                </a:lnTo>
                <a:lnTo>
                  <a:pt x="105397" y="92481"/>
                </a:lnTo>
                <a:lnTo>
                  <a:pt x="79057" y="92379"/>
                </a:lnTo>
                <a:lnTo>
                  <a:pt x="79032" y="74053"/>
                </a:lnTo>
                <a:close/>
              </a:path>
              <a:path w="105409" h="392430">
                <a:moveTo>
                  <a:pt x="105397" y="73964"/>
                </a:moveTo>
                <a:lnTo>
                  <a:pt x="97408" y="73964"/>
                </a:lnTo>
                <a:lnTo>
                  <a:pt x="97421" y="92316"/>
                </a:lnTo>
                <a:lnTo>
                  <a:pt x="79057" y="92379"/>
                </a:lnTo>
                <a:lnTo>
                  <a:pt x="105397" y="92379"/>
                </a:lnTo>
                <a:lnTo>
                  <a:pt x="105397" y="73964"/>
                </a:lnTo>
                <a:close/>
              </a:path>
              <a:path w="105409" h="392430">
                <a:moveTo>
                  <a:pt x="30086" y="47891"/>
                </a:moveTo>
                <a:lnTo>
                  <a:pt x="24066" y="47891"/>
                </a:lnTo>
                <a:lnTo>
                  <a:pt x="24117" y="66281"/>
                </a:lnTo>
                <a:lnTo>
                  <a:pt x="5740" y="66319"/>
                </a:lnTo>
                <a:lnTo>
                  <a:pt x="105397" y="66319"/>
                </a:lnTo>
                <a:lnTo>
                  <a:pt x="30162" y="66306"/>
                </a:lnTo>
                <a:lnTo>
                  <a:pt x="30086" y="47891"/>
                </a:lnTo>
                <a:close/>
              </a:path>
              <a:path w="105409" h="392430">
                <a:moveTo>
                  <a:pt x="65562" y="47752"/>
                </a:moveTo>
                <a:lnTo>
                  <a:pt x="48501" y="47752"/>
                </a:lnTo>
                <a:lnTo>
                  <a:pt x="48526" y="66217"/>
                </a:lnTo>
                <a:lnTo>
                  <a:pt x="30162" y="66306"/>
                </a:lnTo>
                <a:lnTo>
                  <a:pt x="105397" y="66306"/>
                </a:lnTo>
                <a:lnTo>
                  <a:pt x="105397" y="66141"/>
                </a:lnTo>
                <a:lnTo>
                  <a:pt x="54546" y="66141"/>
                </a:lnTo>
                <a:lnTo>
                  <a:pt x="54521" y="47790"/>
                </a:lnTo>
                <a:lnTo>
                  <a:pt x="65562" y="47752"/>
                </a:lnTo>
                <a:close/>
              </a:path>
              <a:path w="105409" h="392430">
                <a:moveTo>
                  <a:pt x="78867" y="47726"/>
                </a:moveTo>
                <a:lnTo>
                  <a:pt x="72923" y="47726"/>
                </a:lnTo>
                <a:lnTo>
                  <a:pt x="72961" y="66116"/>
                </a:lnTo>
                <a:lnTo>
                  <a:pt x="54546" y="66141"/>
                </a:lnTo>
                <a:lnTo>
                  <a:pt x="105397" y="66141"/>
                </a:lnTo>
                <a:lnTo>
                  <a:pt x="78930" y="66078"/>
                </a:lnTo>
                <a:lnTo>
                  <a:pt x="78867" y="47726"/>
                </a:lnTo>
                <a:close/>
              </a:path>
              <a:path w="105409" h="392430">
                <a:moveTo>
                  <a:pt x="105397" y="47599"/>
                </a:moveTo>
                <a:lnTo>
                  <a:pt x="97281" y="47599"/>
                </a:lnTo>
                <a:lnTo>
                  <a:pt x="97307" y="66052"/>
                </a:lnTo>
                <a:lnTo>
                  <a:pt x="78930" y="66078"/>
                </a:lnTo>
                <a:lnTo>
                  <a:pt x="105397" y="66078"/>
                </a:lnTo>
                <a:lnTo>
                  <a:pt x="105397" y="47599"/>
                </a:lnTo>
                <a:close/>
              </a:path>
              <a:path w="105409" h="392430">
                <a:moveTo>
                  <a:pt x="30010" y="21640"/>
                </a:moveTo>
                <a:lnTo>
                  <a:pt x="24015" y="21640"/>
                </a:lnTo>
                <a:lnTo>
                  <a:pt x="24066" y="40055"/>
                </a:lnTo>
                <a:lnTo>
                  <a:pt x="5638" y="40119"/>
                </a:lnTo>
                <a:lnTo>
                  <a:pt x="105397" y="40119"/>
                </a:lnTo>
                <a:lnTo>
                  <a:pt x="105397" y="39979"/>
                </a:lnTo>
                <a:lnTo>
                  <a:pt x="30060" y="39979"/>
                </a:lnTo>
                <a:lnTo>
                  <a:pt x="30010" y="21640"/>
                </a:lnTo>
                <a:close/>
              </a:path>
              <a:path w="105409" h="392430">
                <a:moveTo>
                  <a:pt x="54381" y="21539"/>
                </a:moveTo>
                <a:lnTo>
                  <a:pt x="48399" y="21539"/>
                </a:lnTo>
                <a:lnTo>
                  <a:pt x="48437" y="39928"/>
                </a:lnTo>
                <a:lnTo>
                  <a:pt x="30060" y="39979"/>
                </a:lnTo>
                <a:lnTo>
                  <a:pt x="105397" y="39979"/>
                </a:lnTo>
                <a:lnTo>
                  <a:pt x="54432" y="39928"/>
                </a:lnTo>
                <a:lnTo>
                  <a:pt x="54381" y="21539"/>
                </a:lnTo>
                <a:close/>
              </a:path>
              <a:path w="105409" h="392430">
                <a:moveTo>
                  <a:pt x="78816" y="21463"/>
                </a:moveTo>
                <a:lnTo>
                  <a:pt x="72758" y="21463"/>
                </a:lnTo>
                <a:lnTo>
                  <a:pt x="72847" y="39865"/>
                </a:lnTo>
                <a:lnTo>
                  <a:pt x="54432" y="39928"/>
                </a:lnTo>
                <a:lnTo>
                  <a:pt x="105397" y="39928"/>
                </a:lnTo>
                <a:lnTo>
                  <a:pt x="78828" y="39852"/>
                </a:lnTo>
                <a:lnTo>
                  <a:pt x="78816" y="21463"/>
                </a:lnTo>
                <a:close/>
              </a:path>
              <a:path w="105409" h="392430">
                <a:moveTo>
                  <a:pt x="105397" y="21348"/>
                </a:moveTo>
                <a:lnTo>
                  <a:pt x="97193" y="21348"/>
                </a:lnTo>
                <a:lnTo>
                  <a:pt x="97256" y="39776"/>
                </a:lnTo>
                <a:lnTo>
                  <a:pt x="78828" y="39852"/>
                </a:lnTo>
                <a:lnTo>
                  <a:pt x="105397" y="39852"/>
                </a:lnTo>
                <a:lnTo>
                  <a:pt x="105397" y="21348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6503224" y="2249385"/>
            <a:ext cx="7035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0" dirty="0">
                <a:solidFill>
                  <a:srgbClr val="1B75BC"/>
                </a:solidFill>
                <a:latin typeface="Arial"/>
                <a:cs typeface="Arial"/>
              </a:rPr>
              <a:t>Urban</a:t>
            </a:r>
            <a:r>
              <a:rPr sz="900" b="1" spc="-85" dirty="0">
                <a:solidFill>
                  <a:srgbClr val="1B75BC"/>
                </a:solidFill>
                <a:latin typeface="Arial"/>
                <a:cs typeface="Arial"/>
              </a:rPr>
              <a:t> </a:t>
            </a:r>
            <a:r>
              <a:rPr sz="900" b="1" spc="-70" dirty="0">
                <a:solidFill>
                  <a:srgbClr val="1B75BC"/>
                </a:solidFill>
                <a:latin typeface="Arial"/>
                <a:cs typeface="Arial"/>
              </a:rPr>
              <a:t>Districts</a:t>
            </a:r>
            <a:endParaRPr sz="900">
              <a:latin typeface="Arial"/>
              <a:cs typeface="Arial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6484492" y="2231898"/>
            <a:ext cx="715010" cy="0"/>
          </a:xfrm>
          <a:custGeom>
            <a:avLst/>
            <a:gdLst/>
            <a:ahLst/>
            <a:cxnLst/>
            <a:rect l="l" t="t" r="r" b="b"/>
            <a:pathLst>
              <a:path w="715009">
                <a:moveTo>
                  <a:pt x="0" y="0"/>
                </a:moveTo>
                <a:lnTo>
                  <a:pt x="714540" y="0"/>
                </a:lnTo>
              </a:path>
            </a:pathLst>
          </a:custGeom>
          <a:ln w="28701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849708" y="1866176"/>
            <a:ext cx="551815" cy="551815"/>
          </a:xfrm>
          <a:custGeom>
            <a:avLst/>
            <a:gdLst/>
            <a:ahLst/>
            <a:cxnLst/>
            <a:rect l="l" t="t" r="r" b="b"/>
            <a:pathLst>
              <a:path w="551814" h="551814">
                <a:moveTo>
                  <a:pt x="275653" y="551281"/>
                </a:moveTo>
                <a:lnTo>
                  <a:pt x="325094" y="546826"/>
                </a:lnTo>
                <a:lnTo>
                  <a:pt x="371672" y="533988"/>
                </a:lnTo>
                <a:lnTo>
                  <a:pt x="414598" y="513555"/>
                </a:lnTo>
                <a:lnTo>
                  <a:pt x="453084" y="486316"/>
                </a:lnTo>
                <a:lnTo>
                  <a:pt x="486341" y="453059"/>
                </a:lnTo>
                <a:lnTo>
                  <a:pt x="513580" y="414573"/>
                </a:lnTo>
                <a:lnTo>
                  <a:pt x="534014" y="371646"/>
                </a:lnTo>
                <a:lnTo>
                  <a:pt x="546852" y="325068"/>
                </a:lnTo>
                <a:lnTo>
                  <a:pt x="551306" y="275628"/>
                </a:lnTo>
                <a:lnTo>
                  <a:pt x="546852" y="226191"/>
                </a:lnTo>
                <a:lnTo>
                  <a:pt x="534014" y="179617"/>
                </a:lnTo>
                <a:lnTo>
                  <a:pt x="513580" y="136695"/>
                </a:lnTo>
                <a:lnTo>
                  <a:pt x="486341" y="98212"/>
                </a:lnTo>
                <a:lnTo>
                  <a:pt x="453084" y="64959"/>
                </a:lnTo>
                <a:lnTo>
                  <a:pt x="414598" y="37722"/>
                </a:lnTo>
                <a:lnTo>
                  <a:pt x="371672" y="17291"/>
                </a:lnTo>
                <a:lnTo>
                  <a:pt x="325094" y="4454"/>
                </a:lnTo>
                <a:lnTo>
                  <a:pt x="275653" y="0"/>
                </a:lnTo>
                <a:lnTo>
                  <a:pt x="226215" y="4454"/>
                </a:lnTo>
                <a:lnTo>
                  <a:pt x="179639" y="17291"/>
                </a:lnTo>
                <a:lnTo>
                  <a:pt x="136714" y="37722"/>
                </a:lnTo>
                <a:lnTo>
                  <a:pt x="98227" y="64959"/>
                </a:lnTo>
                <a:lnTo>
                  <a:pt x="64969" y="98212"/>
                </a:lnTo>
                <a:lnTo>
                  <a:pt x="37728" y="136695"/>
                </a:lnTo>
                <a:lnTo>
                  <a:pt x="17294" y="179617"/>
                </a:lnTo>
                <a:lnTo>
                  <a:pt x="4455" y="226191"/>
                </a:lnTo>
                <a:lnTo>
                  <a:pt x="0" y="275628"/>
                </a:lnTo>
                <a:lnTo>
                  <a:pt x="4455" y="325068"/>
                </a:lnTo>
                <a:lnTo>
                  <a:pt x="17294" y="371646"/>
                </a:lnTo>
                <a:lnTo>
                  <a:pt x="37728" y="414573"/>
                </a:lnTo>
                <a:lnTo>
                  <a:pt x="64969" y="453059"/>
                </a:lnTo>
                <a:lnTo>
                  <a:pt x="98227" y="486316"/>
                </a:lnTo>
                <a:lnTo>
                  <a:pt x="136714" y="513555"/>
                </a:lnTo>
                <a:lnTo>
                  <a:pt x="179639" y="533988"/>
                </a:lnTo>
                <a:lnTo>
                  <a:pt x="226215" y="546826"/>
                </a:lnTo>
                <a:lnTo>
                  <a:pt x="275653" y="551281"/>
                </a:lnTo>
                <a:close/>
              </a:path>
            </a:pathLst>
          </a:custGeom>
          <a:ln w="12700">
            <a:solidFill>
              <a:srgbClr val="FFC7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6108534" y="2001482"/>
            <a:ext cx="347345" cy="185420"/>
          </a:xfrm>
          <a:custGeom>
            <a:avLst/>
            <a:gdLst/>
            <a:ahLst/>
            <a:cxnLst/>
            <a:rect l="l" t="t" r="r" b="b"/>
            <a:pathLst>
              <a:path w="347345" h="185419">
                <a:moveTo>
                  <a:pt x="344170" y="0"/>
                </a:moveTo>
                <a:lnTo>
                  <a:pt x="66992" y="0"/>
                </a:lnTo>
                <a:lnTo>
                  <a:pt x="63309" y="2832"/>
                </a:lnTo>
                <a:lnTo>
                  <a:pt x="62217" y="6896"/>
                </a:lnTo>
                <a:lnTo>
                  <a:pt x="1612" y="173050"/>
                </a:lnTo>
                <a:lnTo>
                  <a:pt x="0" y="179006"/>
                </a:lnTo>
                <a:lnTo>
                  <a:pt x="4483" y="184823"/>
                </a:lnTo>
                <a:lnTo>
                  <a:pt x="281660" y="184823"/>
                </a:lnTo>
                <a:lnTo>
                  <a:pt x="285356" y="181978"/>
                </a:lnTo>
                <a:lnTo>
                  <a:pt x="286448" y="177914"/>
                </a:lnTo>
                <a:lnTo>
                  <a:pt x="347052" y="11772"/>
                </a:lnTo>
                <a:lnTo>
                  <a:pt x="347052" y="5892"/>
                </a:lnTo>
                <a:lnTo>
                  <a:pt x="344170" y="0"/>
                </a:lnTo>
                <a:close/>
              </a:path>
            </a:pathLst>
          </a:custGeom>
          <a:solidFill>
            <a:srgbClr val="6E95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6157505" y="1840547"/>
            <a:ext cx="262318" cy="2041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6109830" y="1906117"/>
            <a:ext cx="48260" cy="265430"/>
          </a:xfrm>
          <a:custGeom>
            <a:avLst/>
            <a:gdLst/>
            <a:ahLst/>
            <a:cxnLst/>
            <a:rect l="l" t="t" r="r" b="b"/>
            <a:pathLst>
              <a:path w="48260" h="265430">
                <a:moveTo>
                  <a:pt x="47675" y="0"/>
                </a:moveTo>
                <a:lnTo>
                  <a:pt x="4597" y="0"/>
                </a:lnTo>
                <a:lnTo>
                  <a:pt x="0" y="4622"/>
                </a:lnTo>
                <a:lnTo>
                  <a:pt x="0" y="265036"/>
                </a:lnTo>
                <a:lnTo>
                  <a:pt x="1231" y="265099"/>
                </a:lnTo>
                <a:lnTo>
                  <a:pt x="47675" y="138379"/>
                </a:lnTo>
                <a:lnTo>
                  <a:pt x="47675" y="0"/>
                </a:lnTo>
                <a:close/>
              </a:path>
            </a:pathLst>
          </a:custGeom>
          <a:solidFill>
            <a:srgbClr val="0069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6193282" y="1923986"/>
            <a:ext cx="71755" cy="12065"/>
          </a:xfrm>
          <a:custGeom>
            <a:avLst/>
            <a:gdLst/>
            <a:ahLst/>
            <a:cxnLst/>
            <a:rect l="l" t="t" r="r" b="b"/>
            <a:pathLst>
              <a:path w="71754" h="12064">
                <a:moveTo>
                  <a:pt x="68859" y="0"/>
                </a:moveTo>
                <a:lnTo>
                  <a:pt x="2692" y="0"/>
                </a:lnTo>
                <a:lnTo>
                  <a:pt x="0" y="2679"/>
                </a:lnTo>
                <a:lnTo>
                  <a:pt x="0" y="9283"/>
                </a:lnTo>
                <a:lnTo>
                  <a:pt x="2692" y="11938"/>
                </a:lnTo>
                <a:lnTo>
                  <a:pt x="68859" y="11938"/>
                </a:lnTo>
                <a:lnTo>
                  <a:pt x="71539" y="9283"/>
                </a:lnTo>
                <a:lnTo>
                  <a:pt x="71539" y="2679"/>
                </a:lnTo>
                <a:lnTo>
                  <a:pt x="68859" y="0"/>
                </a:lnTo>
                <a:close/>
              </a:path>
            </a:pathLst>
          </a:custGeom>
          <a:solidFill>
            <a:srgbClr val="C3C0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6193282" y="1882267"/>
            <a:ext cx="71755" cy="12065"/>
          </a:xfrm>
          <a:custGeom>
            <a:avLst/>
            <a:gdLst/>
            <a:ahLst/>
            <a:cxnLst/>
            <a:rect l="l" t="t" r="r" b="b"/>
            <a:pathLst>
              <a:path w="71754" h="12064">
                <a:moveTo>
                  <a:pt x="68859" y="0"/>
                </a:moveTo>
                <a:lnTo>
                  <a:pt x="2692" y="0"/>
                </a:lnTo>
                <a:lnTo>
                  <a:pt x="0" y="2666"/>
                </a:lnTo>
                <a:lnTo>
                  <a:pt x="0" y="9270"/>
                </a:lnTo>
                <a:lnTo>
                  <a:pt x="2692" y="11925"/>
                </a:lnTo>
                <a:lnTo>
                  <a:pt x="68859" y="11925"/>
                </a:lnTo>
                <a:lnTo>
                  <a:pt x="71539" y="9270"/>
                </a:lnTo>
                <a:lnTo>
                  <a:pt x="71539" y="2666"/>
                </a:lnTo>
                <a:lnTo>
                  <a:pt x="68859" y="0"/>
                </a:lnTo>
                <a:close/>
              </a:path>
            </a:pathLst>
          </a:custGeom>
          <a:solidFill>
            <a:srgbClr val="C3C0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6294628" y="1840547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5" h="89535">
                <a:moveTo>
                  <a:pt x="0" y="0"/>
                </a:moveTo>
                <a:lnTo>
                  <a:pt x="0" y="89420"/>
                </a:lnTo>
                <a:lnTo>
                  <a:pt x="89433" y="89420"/>
                </a:lnTo>
                <a:lnTo>
                  <a:pt x="0" y="0"/>
                </a:lnTo>
                <a:close/>
              </a:path>
            </a:pathLst>
          </a:custGeom>
          <a:solidFill>
            <a:srgbClr val="C7B7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858929" y="2003717"/>
            <a:ext cx="321310" cy="419734"/>
          </a:xfrm>
          <a:custGeom>
            <a:avLst/>
            <a:gdLst/>
            <a:ahLst/>
            <a:cxnLst/>
            <a:rect l="l" t="t" r="r" b="b"/>
            <a:pathLst>
              <a:path w="321310" h="419735">
                <a:moveTo>
                  <a:pt x="320941" y="419226"/>
                </a:moveTo>
                <a:lnTo>
                  <a:pt x="0" y="419226"/>
                </a:lnTo>
                <a:lnTo>
                  <a:pt x="0" y="0"/>
                </a:lnTo>
                <a:lnTo>
                  <a:pt x="320941" y="0"/>
                </a:lnTo>
                <a:lnTo>
                  <a:pt x="320941" y="419226"/>
                </a:lnTo>
                <a:close/>
              </a:path>
            </a:pathLst>
          </a:custGeom>
          <a:solidFill>
            <a:srgbClr val="0085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880303" y="2038413"/>
            <a:ext cx="272415" cy="358140"/>
          </a:xfrm>
          <a:custGeom>
            <a:avLst/>
            <a:gdLst/>
            <a:ahLst/>
            <a:cxnLst/>
            <a:rect l="l" t="t" r="r" b="b"/>
            <a:pathLst>
              <a:path w="272414" h="358139">
                <a:moveTo>
                  <a:pt x="272351" y="357809"/>
                </a:moveTo>
                <a:lnTo>
                  <a:pt x="0" y="357809"/>
                </a:lnTo>
                <a:lnTo>
                  <a:pt x="0" y="0"/>
                </a:lnTo>
                <a:lnTo>
                  <a:pt x="272351" y="0"/>
                </a:lnTo>
                <a:lnTo>
                  <a:pt x="272351" y="3578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896330" y="2087822"/>
            <a:ext cx="221615" cy="0"/>
          </a:xfrm>
          <a:custGeom>
            <a:avLst/>
            <a:gdLst/>
            <a:ahLst/>
            <a:cxnLst/>
            <a:rect l="l" t="t" r="r" b="b"/>
            <a:pathLst>
              <a:path w="221614">
                <a:moveTo>
                  <a:pt x="0" y="0"/>
                </a:moveTo>
                <a:lnTo>
                  <a:pt x="221614" y="0"/>
                </a:lnTo>
              </a:path>
            </a:pathLst>
          </a:custGeom>
          <a:ln w="18707">
            <a:solidFill>
              <a:srgbClr val="86B0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896318" y="2242699"/>
            <a:ext cx="235585" cy="0"/>
          </a:xfrm>
          <a:custGeom>
            <a:avLst/>
            <a:gdLst/>
            <a:ahLst/>
            <a:cxnLst/>
            <a:rect l="l" t="t" r="r" b="b"/>
            <a:pathLst>
              <a:path w="235585">
                <a:moveTo>
                  <a:pt x="0" y="0"/>
                </a:moveTo>
                <a:lnTo>
                  <a:pt x="234988" y="0"/>
                </a:lnTo>
              </a:path>
            </a:pathLst>
          </a:custGeom>
          <a:ln w="18681">
            <a:solidFill>
              <a:srgbClr val="86B0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989104" y="2134070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195" y="0"/>
                </a:lnTo>
              </a:path>
            </a:pathLst>
          </a:custGeom>
          <a:ln w="14224">
            <a:solidFill>
              <a:srgbClr val="C2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989104" y="2155761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195" y="0"/>
                </a:lnTo>
              </a:path>
            </a:pathLst>
          </a:custGeom>
          <a:ln w="14224">
            <a:solidFill>
              <a:srgbClr val="C2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898464" y="2272931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022" y="0"/>
                </a:lnTo>
              </a:path>
            </a:pathLst>
          </a:custGeom>
          <a:ln w="14198">
            <a:solidFill>
              <a:srgbClr val="C2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5898464" y="2294617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022" y="0"/>
                </a:lnTo>
              </a:path>
            </a:pathLst>
          </a:custGeom>
          <a:ln w="14236">
            <a:solidFill>
              <a:srgbClr val="C2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898464" y="2316296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022" y="0"/>
                </a:lnTo>
              </a:path>
            </a:pathLst>
          </a:custGeom>
          <a:ln w="14211">
            <a:solidFill>
              <a:srgbClr val="C2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5896318" y="2126538"/>
            <a:ext cx="80645" cy="80645"/>
          </a:xfrm>
          <a:custGeom>
            <a:avLst/>
            <a:gdLst/>
            <a:ahLst/>
            <a:cxnLst/>
            <a:rect l="l" t="t" r="r" b="b"/>
            <a:pathLst>
              <a:path w="80645" h="80644">
                <a:moveTo>
                  <a:pt x="80111" y="0"/>
                </a:moveTo>
                <a:lnTo>
                  <a:pt x="0" y="0"/>
                </a:lnTo>
                <a:lnTo>
                  <a:pt x="0" y="80111"/>
                </a:lnTo>
                <a:lnTo>
                  <a:pt x="80111" y="80111"/>
                </a:lnTo>
                <a:lnTo>
                  <a:pt x="80111" y="69430"/>
                </a:lnTo>
                <a:lnTo>
                  <a:pt x="10693" y="69430"/>
                </a:lnTo>
                <a:lnTo>
                  <a:pt x="10693" y="10680"/>
                </a:lnTo>
                <a:lnTo>
                  <a:pt x="80111" y="10680"/>
                </a:lnTo>
                <a:lnTo>
                  <a:pt x="80111" y="0"/>
                </a:lnTo>
                <a:close/>
              </a:path>
              <a:path w="80645" h="80644">
                <a:moveTo>
                  <a:pt x="80111" y="10680"/>
                </a:moveTo>
                <a:lnTo>
                  <a:pt x="69418" y="10680"/>
                </a:lnTo>
                <a:lnTo>
                  <a:pt x="69418" y="69430"/>
                </a:lnTo>
                <a:lnTo>
                  <a:pt x="80111" y="69430"/>
                </a:lnTo>
                <a:lnTo>
                  <a:pt x="80111" y="10680"/>
                </a:lnTo>
                <a:close/>
              </a:path>
            </a:pathLst>
          </a:custGeom>
          <a:solidFill>
            <a:srgbClr val="86B0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946356" y="1966328"/>
            <a:ext cx="138899" cy="827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938126" y="2247544"/>
            <a:ext cx="15240" cy="11430"/>
          </a:xfrm>
          <a:custGeom>
            <a:avLst/>
            <a:gdLst/>
            <a:ahLst/>
            <a:cxnLst/>
            <a:rect l="l" t="t" r="r" b="b"/>
            <a:pathLst>
              <a:path w="15239" h="11430">
                <a:moveTo>
                  <a:pt x="2946" y="0"/>
                </a:moveTo>
                <a:lnTo>
                  <a:pt x="1371" y="444"/>
                </a:lnTo>
                <a:lnTo>
                  <a:pt x="0" y="2959"/>
                </a:lnTo>
                <a:lnTo>
                  <a:pt x="457" y="4495"/>
                </a:lnTo>
                <a:lnTo>
                  <a:pt x="11988" y="10858"/>
                </a:lnTo>
                <a:lnTo>
                  <a:pt x="13576" y="10413"/>
                </a:lnTo>
                <a:lnTo>
                  <a:pt x="14236" y="9143"/>
                </a:lnTo>
                <a:lnTo>
                  <a:pt x="14947" y="7886"/>
                </a:lnTo>
                <a:lnTo>
                  <a:pt x="14478" y="6324"/>
                </a:lnTo>
                <a:lnTo>
                  <a:pt x="2946" y="0"/>
                </a:lnTo>
                <a:close/>
              </a:path>
            </a:pathLst>
          </a:custGeom>
          <a:solidFill>
            <a:srgbClr val="4C8D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5943079" y="2246668"/>
            <a:ext cx="298450" cy="173990"/>
          </a:xfrm>
          <a:custGeom>
            <a:avLst/>
            <a:gdLst/>
            <a:ahLst/>
            <a:cxnLst/>
            <a:rect l="l" t="t" r="r" b="b"/>
            <a:pathLst>
              <a:path w="298450" h="173989">
                <a:moveTo>
                  <a:pt x="15443" y="0"/>
                </a:moveTo>
                <a:lnTo>
                  <a:pt x="6299" y="1003"/>
                </a:lnTo>
                <a:lnTo>
                  <a:pt x="3136" y="6705"/>
                </a:lnTo>
                <a:lnTo>
                  <a:pt x="0" y="12433"/>
                </a:lnTo>
                <a:lnTo>
                  <a:pt x="4038" y="20700"/>
                </a:lnTo>
                <a:lnTo>
                  <a:pt x="282790" y="173875"/>
                </a:lnTo>
                <a:lnTo>
                  <a:pt x="291909" y="172859"/>
                </a:lnTo>
                <a:lnTo>
                  <a:pt x="298234" y="161429"/>
                </a:lnTo>
                <a:lnTo>
                  <a:pt x="294157" y="153187"/>
                </a:lnTo>
                <a:lnTo>
                  <a:pt x="15443" y="0"/>
                </a:lnTo>
                <a:close/>
              </a:path>
            </a:pathLst>
          </a:custGeom>
          <a:solidFill>
            <a:srgbClr val="003F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5958979" y="2252624"/>
            <a:ext cx="269875" cy="163830"/>
          </a:xfrm>
          <a:custGeom>
            <a:avLst/>
            <a:gdLst/>
            <a:ahLst/>
            <a:cxnLst/>
            <a:rect l="l" t="t" r="r" b="b"/>
            <a:pathLst>
              <a:path w="269875" h="163830">
                <a:moveTo>
                  <a:pt x="16967" y="0"/>
                </a:moveTo>
                <a:lnTo>
                  <a:pt x="7924" y="2641"/>
                </a:lnTo>
                <a:lnTo>
                  <a:pt x="0" y="17056"/>
                </a:lnTo>
                <a:lnTo>
                  <a:pt x="2641" y="26111"/>
                </a:lnTo>
                <a:lnTo>
                  <a:pt x="252590" y="163537"/>
                </a:lnTo>
                <a:lnTo>
                  <a:pt x="261658" y="160883"/>
                </a:lnTo>
                <a:lnTo>
                  <a:pt x="269595" y="146431"/>
                </a:lnTo>
                <a:lnTo>
                  <a:pt x="266941" y="137401"/>
                </a:lnTo>
                <a:lnTo>
                  <a:pt x="16967" y="0"/>
                </a:lnTo>
                <a:close/>
              </a:path>
            </a:pathLst>
          </a:custGeom>
          <a:solidFill>
            <a:srgbClr val="FAA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6106566" y="2361692"/>
            <a:ext cx="110489" cy="48895"/>
          </a:xfrm>
          <a:custGeom>
            <a:avLst/>
            <a:gdLst/>
            <a:ahLst/>
            <a:cxnLst/>
            <a:rect l="l" t="t" r="r" b="b"/>
            <a:pathLst>
              <a:path w="110489" h="48894">
                <a:moveTo>
                  <a:pt x="0" y="0"/>
                </a:moveTo>
                <a:lnTo>
                  <a:pt x="838" y="4394"/>
                </a:lnTo>
                <a:lnTo>
                  <a:pt x="3746" y="8585"/>
                </a:lnTo>
                <a:lnTo>
                  <a:pt x="74574" y="47523"/>
                </a:lnTo>
                <a:lnTo>
                  <a:pt x="94818" y="48806"/>
                </a:lnTo>
                <a:lnTo>
                  <a:pt x="103881" y="43686"/>
                </a:lnTo>
                <a:lnTo>
                  <a:pt x="108504" y="39182"/>
                </a:lnTo>
                <a:lnTo>
                  <a:pt x="110129" y="32779"/>
                </a:lnTo>
                <a:lnTo>
                  <a:pt x="110132" y="32283"/>
                </a:lnTo>
                <a:lnTo>
                  <a:pt x="58737" y="32283"/>
                </a:lnTo>
                <a:lnTo>
                  <a:pt x="0" y="0"/>
                </a:lnTo>
                <a:close/>
              </a:path>
              <a:path w="110489" h="48894">
                <a:moveTo>
                  <a:pt x="77063" y="3771"/>
                </a:moveTo>
                <a:lnTo>
                  <a:pt x="76177" y="16018"/>
                </a:lnTo>
                <a:lnTo>
                  <a:pt x="73972" y="23071"/>
                </a:lnTo>
                <a:lnTo>
                  <a:pt x="68732" y="27601"/>
                </a:lnTo>
                <a:lnTo>
                  <a:pt x="58737" y="32283"/>
                </a:lnTo>
                <a:lnTo>
                  <a:pt x="110132" y="32283"/>
                </a:lnTo>
                <a:lnTo>
                  <a:pt x="110197" y="21958"/>
                </a:lnTo>
                <a:lnTo>
                  <a:pt x="77063" y="3771"/>
                </a:lnTo>
                <a:close/>
              </a:path>
            </a:pathLst>
          </a:custGeom>
          <a:solidFill>
            <a:srgbClr val="003F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44257" y="3176618"/>
            <a:ext cx="2981083" cy="11391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 txBox="1"/>
          <p:nvPr/>
        </p:nvSpPr>
        <p:spPr>
          <a:xfrm>
            <a:off x="495250" y="3246971"/>
            <a:ext cx="1196975" cy="915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9100"/>
              </a:lnSpc>
              <a:spcBef>
                <a:spcPts val="100"/>
              </a:spcBef>
            </a:pPr>
            <a:r>
              <a:rPr sz="700" spc="-5" dirty="0">
                <a:solidFill>
                  <a:srgbClr val="231F20"/>
                </a:solidFill>
                <a:latin typeface="Trebuchet MS"/>
                <a:cs typeface="Trebuchet MS"/>
              </a:rPr>
              <a:t>A research study was  conducted </a:t>
            </a:r>
            <a:r>
              <a:rPr sz="700" spc="-25" dirty="0">
                <a:solidFill>
                  <a:srgbClr val="231F20"/>
                </a:solidFill>
                <a:latin typeface="Trebuchet MS"/>
                <a:cs typeface="Trebuchet MS"/>
              </a:rPr>
              <a:t>in </a:t>
            </a:r>
            <a:r>
              <a:rPr sz="700" spc="-10" dirty="0">
                <a:solidFill>
                  <a:srgbClr val="231F20"/>
                </a:solidFill>
                <a:latin typeface="Trebuchet MS"/>
                <a:cs typeface="Trebuchet MS"/>
              </a:rPr>
              <a:t>Baluchistan </a:t>
            </a:r>
            <a:r>
              <a:rPr sz="700" spc="-5" dirty="0">
                <a:solidFill>
                  <a:srgbClr val="231F20"/>
                </a:solidFill>
                <a:latin typeface="Trebuchet MS"/>
                <a:cs typeface="Trebuchet MS"/>
              </a:rPr>
              <a:t>and  </a:t>
            </a:r>
            <a:r>
              <a:rPr sz="700" spc="-20" dirty="0">
                <a:solidFill>
                  <a:srgbClr val="231F20"/>
                </a:solidFill>
                <a:latin typeface="Trebuchet MS"/>
                <a:cs typeface="Trebuchet MS"/>
              </a:rPr>
              <a:t>Punjab </a:t>
            </a:r>
            <a:r>
              <a:rPr sz="700" spc="-5" dirty="0">
                <a:solidFill>
                  <a:srgbClr val="231F20"/>
                </a:solidFill>
                <a:latin typeface="Trebuchet MS"/>
                <a:cs typeface="Trebuchet MS"/>
              </a:rPr>
              <a:t>provinces </a:t>
            </a:r>
            <a:r>
              <a:rPr sz="700" spc="-25" dirty="0">
                <a:solidFill>
                  <a:srgbClr val="231F20"/>
                </a:solidFill>
                <a:latin typeface="Trebuchet MS"/>
                <a:cs typeface="Trebuchet MS"/>
              </a:rPr>
              <a:t>in </a:t>
            </a:r>
            <a:r>
              <a:rPr sz="700" spc="-15" dirty="0">
                <a:solidFill>
                  <a:srgbClr val="231F20"/>
                </a:solidFill>
                <a:latin typeface="Trebuchet MS"/>
                <a:cs typeface="Trebuchet MS"/>
              </a:rPr>
              <a:t>Pakistan  </a:t>
            </a:r>
            <a:r>
              <a:rPr sz="700" spc="-20" dirty="0">
                <a:solidFill>
                  <a:srgbClr val="231F20"/>
                </a:solidFill>
                <a:latin typeface="Trebuchet MS"/>
                <a:cs typeface="Trebuchet MS"/>
              </a:rPr>
              <a:t>to </a:t>
            </a:r>
            <a:r>
              <a:rPr sz="700" spc="20" dirty="0">
                <a:solidFill>
                  <a:srgbClr val="231F20"/>
                </a:solidFill>
                <a:latin typeface="Trebuchet MS"/>
                <a:cs typeface="Trebuchet MS"/>
              </a:rPr>
              <a:t>assess </a:t>
            </a:r>
            <a:r>
              <a:rPr sz="700" spc="-15" dirty="0">
                <a:solidFill>
                  <a:srgbClr val="231F20"/>
                </a:solidFill>
                <a:latin typeface="Trebuchet MS"/>
                <a:cs typeface="Trebuchet MS"/>
              </a:rPr>
              <a:t>pubertal </a:t>
            </a:r>
            <a:r>
              <a:rPr sz="700" spc="-25" dirty="0">
                <a:solidFill>
                  <a:srgbClr val="231F20"/>
                </a:solidFill>
                <a:latin typeface="Trebuchet MS"/>
                <a:cs typeface="Trebuchet MS"/>
              </a:rPr>
              <a:t>girls’</a:t>
            </a:r>
            <a:r>
              <a:rPr sz="700" spc="-1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700" spc="5" dirty="0">
                <a:solidFill>
                  <a:srgbClr val="231F20"/>
                </a:solidFill>
                <a:latin typeface="Trebuchet MS"/>
                <a:cs typeface="Trebuchet MS"/>
              </a:rPr>
              <a:t>needs  </a:t>
            </a:r>
            <a:r>
              <a:rPr sz="700" spc="-15" dirty="0">
                <a:solidFill>
                  <a:srgbClr val="231F20"/>
                </a:solidFill>
                <a:latin typeface="Trebuchet MS"/>
                <a:cs typeface="Trebuchet MS"/>
              </a:rPr>
              <a:t>for </a:t>
            </a:r>
            <a:r>
              <a:rPr sz="700" spc="-20" dirty="0">
                <a:solidFill>
                  <a:srgbClr val="231F20"/>
                </a:solidFill>
                <a:latin typeface="Trebuchet MS"/>
                <a:cs typeface="Trebuchet MS"/>
              </a:rPr>
              <a:t>information </a:t>
            </a:r>
            <a:r>
              <a:rPr sz="700" spc="-5" dirty="0">
                <a:solidFill>
                  <a:srgbClr val="231F20"/>
                </a:solidFill>
                <a:latin typeface="Trebuchet MS"/>
                <a:cs typeface="Trebuchet MS"/>
              </a:rPr>
              <a:t>around  </a:t>
            </a:r>
            <a:r>
              <a:rPr sz="700" spc="-15" dirty="0">
                <a:solidFill>
                  <a:srgbClr val="231F20"/>
                </a:solidFill>
                <a:latin typeface="Trebuchet MS"/>
                <a:cs typeface="Trebuchet MS"/>
              </a:rPr>
              <a:t>menstruation </a:t>
            </a:r>
            <a:r>
              <a:rPr sz="700" spc="-5" dirty="0">
                <a:solidFill>
                  <a:srgbClr val="231F20"/>
                </a:solidFill>
                <a:latin typeface="Trebuchet MS"/>
                <a:cs typeface="Trebuchet MS"/>
              </a:rPr>
              <a:t>and </a:t>
            </a:r>
            <a:r>
              <a:rPr sz="700" spc="-20" dirty="0">
                <a:solidFill>
                  <a:srgbClr val="231F20"/>
                </a:solidFill>
                <a:latin typeface="Trebuchet MS"/>
                <a:cs typeface="Trebuchet MS"/>
              </a:rPr>
              <a:t>its  management.</a:t>
            </a:r>
            <a:endParaRPr sz="700" dirty="0">
              <a:latin typeface="Trebuchet MS"/>
              <a:cs typeface="Trebuchet MS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1892325" y="5504688"/>
            <a:ext cx="1730375" cy="1092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To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collect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data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around </a:t>
            </a:r>
            <a:r>
              <a:rPr sz="800" b="1" dirty="0">
                <a:solidFill>
                  <a:srgbClr val="414042"/>
                </a:solidFill>
                <a:latin typeface="Arial"/>
                <a:cs typeface="Arial"/>
              </a:rPr>
              <a:t>girls’  </a:t>
            </a:r>
            <a:r>
              <a:rPr sz="800" b="1" spc="20" dirty="0">
                <a:solidFill>
                  <a:srgbClr val="414042"/>
                </a:solidFill>
                <a:latin typeface="Arial"/>
                <a:cs typeface="Arial"/>
              </a:rPr>
              <a:t>experiences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of menarche,</a:t>
            </a:r>
            <a:r>
              <a:rPr sz="800" b="1" spc="-40" dirty="0">
                <a:solidFill>
                  <a:srgbClr val="414042"/>
                </a:solidFill>
                <a:latin typeface="Arial"/>
                <a:cs typeface="Arial"/>
              </a:rPr>
              <a:t>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through  </a:t>
            </a:r>
            <a:r>
              <a:rPr sz="800" spc="25" dirty="0">
                <a:solidFill>
                  <a:srgbClr val="414042"/>
                </a:solidFill>
                <a:latin typeface="Trebuchet MS"/>
                <a:cs typeface="Trebuchet MS"/>
              </a:rPr>
              <a:t>deeper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exploration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</a:t>
            </a:r>
            <a:r>
              <a:rPr sz="800" spc="-5" dirty="0">
                <a:solidFill>
                  <a:srgbClr val="414042"/>
                </a:solidFill>
                <a:latin typeface="Trebuchet MS"/>
                <a:cs typeface="Trebuchet MS"/>
              </a:rPr>
              <a:t>cultural  values,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beliefs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practices 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surrounding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menstruation,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how 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the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lack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</a:t>
            </a:r>
            <a:r>
              <a:rPr sz="800" spc="-30" dirty="0">
                <a:solidFill>
                  <a:srgbClr val="414042"/>
                </a:solidFill>
                <a:latin typeface="Trebuchet MS"/>
                <a:cs typeface="Trebuchet MS"/>
              </a:rPr>
              <a:t>water,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sanitation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 disposal</a:t>
            </a:r>
            <a:r>
              <a:rPr sz="800" spc="-2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infrastructure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2858338" y="7055358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09">
                <a:moveTo>
                  <a:pt x="22542" y="0"/>
                </a:moveTo>
                <a:lnTo>
                  <a:pt x="6515" y="0"/>
                </a:lnTo>
                <a:lnTo>
                  <a:pt x="0" y="6502"/>
                </a:lnTo>
                <a:lnTo>
                  <a:pt x="0" y="22555"/>
                </a:lnTo>
                <a:lnTo>
                  <a:pt x="6515" y="29044"/>
                </a:lnTo>
                <a:lnTo>
                  <a:pt x="22542" y="29044"/>
                </a:lnTo>
                <a:lnTo>
                  <a:pt x="29044" y="22555"/>
                </a:lnTo>
                <a:lnTo>
                  <a:pt x="29044" y="6502"/>
                </a:lnTo>
                <a:lnTo>
                  <a:pt x="22542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592895" y="7328293"/>
            <a:ext cx="266065" cy="0"/>
          </a:xfrm>
          <a:custGeom>
            <a:avLst/>
            <a:gdLst/>
            <a:ahLst/>
            <a:cxnLst/>
            <a:rect l="l" t="t" r="r" b="b"/>
            <a:pathLst>
              <a:path w="266064">
                <a:moveTo>
                  <a:pt x="0" y="0"/>
                </a:moveTo>
                <a:lnTo>
                  <a:pt x="265442" y="0"/>
                </a:lnTo>
              </a:path>
            </a:pathLst>
          </a:custGeom>
          <a:ln w="1397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600134" y="6748539"/>
            <a:ext cx="0" cy="572770"/>
          </a:xfrm>
          <a:custGeom>
            <a:avLst/>
            <a:gdLst/>
            <a:ahLst/>
            <a:cxnLst/>
            <a:rect l="l" t="t" r="r" b="b"/>
            <a:pathLst>
              <a:path h="572770">
                <a:moveTo>
                  <a:pt x="0" y="0"/>
                </a:moveTo>
                <a:lnTo>
                  <a:pt x="0" y="572770"/>
                </a:lnTo>
              </a:path>
            </a:pathLst>
          </a:custGeom>
          <a:ln w="14477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592895" y="6741553"/>
            <a:ext cx="320675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446" y="0"/>
                </a:lnTo>
              </a:path>
            </a:pathLst>
          </a:custGeom>
          <a:ln w="1396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906109" y="6748577"/>
            <a:ext cx="0" cy="149860"/>
          </a:xfrm>
          <a:custGeom>
            <a:avLst/>
            <a:gdLst/>
            <a:ahLst/>
            <a:cxnLst/>
            <a:rect l="l" t="t" r="r" b="b"/>
            <a:pathLst>
              <a:path h="149859">
                <a:moveTo>
                  <a:pt x="0" y="0"/>
                </a:moveTo>
                <a:lnTo>
                  <a:pt x="0" y="149656"/>
                </a:lnTo>
              </a:path>
            </a:pathLst>
          </a:custGeom>
          <a:ln w="1446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855810" y="6919518"/>
            <a:ext cx="137134" cy="1286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806353" y="7039356"/>
            <a:ext cx="236220" cy="297815"/>
          </a:xfrm>
          <a:custGeom>
            <a:avLst/>
            <a:gdLst/>
            <a:ahLst/>
            <a:cxnLst/>
            <a:rect l="l" t="t" r="r" b="b"/>
            <a:pathLst>
              <a:path w="236219" h="297815">
                <a:moveTo>
                  <a:pt x="168621" y="71666"/>
                </a:moveTo>
                <a:lnTo>
                  <a:pt x="67427" y="71666"/>
                </a:lnTo>
                <a:lnTo>
                  <a:pt x="67427" y="276212"/>
                </a:lnTo>
                <a:lnTo>
                  <a:pt x="69101" y="284516"/>
                </a:lnTo>
                <a:lnTo>
                  <a:pt x="73667" y="291293"/>
                </a:lnTo>
                <a:lnTo>
                  <a:pt x="80441" y="295861"/>
                </a:lnTo>
                <a:lnTo>
                  <a:pt x="88738" y="297535"/>
                </a:lnTo>
                <a:lnTo>
                  <a:pt x="97028" y="295861"/>
                </a:lnTo>
                <a:lnTo>
                  <a:pt x="103789" y="291293"/>
                </a:lnTo>
                <a:lnTo>
                  <a:pt x="108342" y="284516"/>
                </a:lnTo>
                <a:lnTo>
                  <a:pt x="110010" y="276212"/>
                </a:lnTo>
                <a:lnTo>
                  <a:pt x="110010" y="167538"/>
                </a:lnTo>
                <a:lnTo>
                  <a:pt x="168621" y="167538"/>
                </a:lnTo>
                <a:lnTo>
                  <a:pt x="168621" y="71666"/>
                </a:lnTo>
                <a:close/>
              </a:path>
              <a:path w="236219" h="297815">
                <a:moveTo>
                  <a:pt x="168621" y="167538"/>
                </a:moveTo>
                <a:lnTo>
                  <a:pt x="125999" y="167538"/>
                </a:lnTo>
                <a:lnTo>
                  <a:pt x="125999" y="276212"/>
                </a:lnTo>
                <a:lnTo>
                  <a:pt x="127670" y="284516"/>
                </a:lnTo>
                <a:lnTo>
                  <a:pt x="132229" y="291293"/>
                </a:lnTo>
                <a:lnTo>
                  <a:pt x="138997" y="295861"/>
                </a:lnTo>
                <a:lnTo>
                  <a:pt x="147297" y="297535"/>
                </a:lnTo>
                <a:lnTo>
                  <a:pt x="155601" y="295861"/>
                </a:lnTo>
                <a:lnTo>
                  <a:pt x="162379" y="291293"/>
                </a:lnTo>
                <a:lnTo>
                  <a:pt x="166946" y="284516"/>
                </a:lnTo>
                <a:lnTo>
                  <a:pt x="168621" y="276212"/>
                </a:lnTo>
                <a:lnTo>
                  <a:pt x="168621" y="167538"/>
                </a:lnTo>
                <a:close/>
              </a:path>
              <a:path w="236219" h="297815">
                <a:moveTo>
                  <a:pt x="82565" y="4724"/>
                </a:moveTo>
                <a:lnTo>
                  <a:pt x="4130" y="93383"/>
                </a:lnTo>
                <a:lnTo>
                  <a:pt x="1592" y="97444"/>
                </a:lnTo>
                <a:lnTo>
                  <a:pt x="0" y="103235"/>
                </a:lnTo>
                <a:lnTo>
                  <a:pt x="755" y="109820"/>
                </a:lnTo>
                <a:lnTo>
                  <a:pt x="5260" y="116268"/>
                </a:lnTo>
                <a:lnTo>
                  <a:pt x="12147" y="119889"/>
                </a:lnTo>
                <a:lnTo>
                  <a:pt x="18796" y="119853"/>
                </a:lnTo>
                <a:lnTo>
                  <a:pt x="24391" y="117611"/>
                </a:lnTo>
                <a:lnTo>
                  <a:pt x="28120" y="114617"/>
                </a:lnTo>
                <a:lnTo>
                  <a:pt x="67427" y="71666"/>
                </a:lnTo>
                <a:lnTo>
                  <a:pt x="212701" y="71666"/>
                </a:lnTo>
                <a:lnTo>
                  <a:pt x="153926" y="5143"/>
                </a:lnTo>
                <a:lnTo>
                  <a:pt x="82438" y="5143"/>
                </a:lnTo>
                <a:lnTo>
                  <a:pt x="82565" y="4724"/>
                </a:lnTo>
                <a:close/>
              </a:path>
              <a:path w="236219" h="297815">
                <a:moveTo>
                  <a:pt x="212701" y="71666"/>
                </a:moveTo>
                <a:lnTo>
                  <a:pt x="168621" y="71666"/>
                </a:lnTo>
                <a:lnTo>
                  <a:pt x="207902" y="114617"/>
                </a:lnTo>
                <a:lnTo>
                  <a:pt x="211643" y="117611"/>
                </a:lnTo>
                <a:lnTo>
                  <a:pt x="217243" y="119853"/>
                </a:lnTo>
                <a:lnTo>
                  <a:pt x="223889" y="119889"/>
                </a:lnTo>
                <a:lnTo>
                  <a:pt x="230774" y="116268"/>
                </a:lnTo>
                <a:lnTo>
                  <a:pt x="235287" y="109820"/>
                </a:lnTo>
                <a:lnTo>
                  <a:pt x="236045" y="103235"/>
                </a:lnTo>
                <a:lnTo>
                  <a:pt x="234450" y="97444"/>
                </a:lnTo>
                <a:lnTo>
                  <a:pt x="231905" y="93383"/>
                </a:lnTo>
                <a:lnTo>
                  <a:pt x="212701" y="71666"/>
                </a:lnTo>
                <a:close/>
              </a:path>
              <a:path w="236219" h="297815">
                <a:moveTo>
                  <a:pt x="145888" y="0"/>
                </a:moveTo>
                <a:lnTo>
                  <a:pt x="90185" y="0"/>
                </a:lnTo>
                <a:lnTo>
                  <a:pt x="86274" y="1536"/>
                </a:lnTo>
                <a:lnTo>
                  <a:pt x="82438" y="5143"/>
                </a:lnTo>
                <a:lnTo>
                  <a:pt x="153584" y="5143"/>
                </a:lnTo>
                <a:lnTo>
                  <a:pt x="149761" y="1536"/>
                </a:lnTo>
                <a:lnTo>
                  <a:pt x="145888" y="0"/>
                </a:lnTo>
                <a:close/>
              </a:path>
              <a:path w="236219" h="297815">
                <a:moveTo>
                  <a:pt x="153558" y="4724"/>
                </a:moveTo>
                <a:lnTo>
                  <a:pt x="153584" y="5143"/>
                </a:lnTo>
                <a:lnTo>
                  <a:pt x="153926" y="5143"/>
                </a:lnTo>
                <a:lnTo>
                  <a:pt x="153558" y="4724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382213" y="7055358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09">
                <a:moveTo>
                  <a:pt x="22542" y="0"/>
                </a:moveTo>
                <a:lnTo>
                  <a:pt x="6515" y="0"/>
                </a:lnTo>
                <a:lnTo>
                  <a:pt x="0" y="6502"/>
                </a:lnTo>
                <a:lnTo>
                  <a:pt x="0" y="22555"/>
                </a:lnTo>
                <a:lnTo>
                  <a:pt x="6515" y="29044"/>
                </a:lnTo>
                <a:lnTo>
                  <a:pt x="22542" y="29044"/>
                </a:lnTo>
                <a:lnTo>
                  <a:pt x="29044" y="22555"/>
                </a:lnTo>
                <a:lnTo>
                  <a:pt x="29044" y="6502"/>
                </a:lnTo>
                <a:lnTo>
                  <a:pt x="22542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 txBox="1"/>
          <p:nvPr/>
        </p:nvSpPr>
        <p:spPr>
          <a:xfrm>
            <a:off x="2657271" y="6771880"/>
            <a:ext cx="772795" cy="11938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542290" algn="l"/>
              </a:tabLst>
            </a:pPr>
            <a:r>
              <a:rPr sz="600" spc="5" dirty="0">
                <a:solidFill>
                  <a:srgbClr val="1B75BC"/>
                </a:solidFill>
                <a:latin typeface="Trebuchet MS"/>
                <a:cs typeface="Trebuchet MS"/>
              </a:rPr>
              <a:t>Girls	</a:t>
            </a:r>
            <a:r>
              <a:rPr sz="600" spc="40" dirty="0">
                <a:solidFill>
                  <a:srgbClr val="1B75BC"/>
                </a:solidFill>
                <a:latin typeface="Trebuchet MS"/>
                <a:cs typeface="Trebuchet MS"/>
              </a:rPr>
              <a:t>Boys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675383" y="7474508"/>
            <a:ext cx="941705" cy="941705"/>
          </a:xfrm>
          <a:custGeom>
            <a:avLst/>
            <a:gdLst/>
            <a:ahLst/>
            <a:cxnLst/>
            <a:rect l="l" t="t" r="r" b="b"/>
            <a:pathLst>
              <a:path w="941705" h="941704">
                <a:moveTo>
                  <a:pt x="470611" y="941235"/>
                </a:moveTo>
                <a:lnTo>
                  <a:pt x="518614" y="938797"/>
                </a:lnTo>
                <a:lnTo>
                  <a:pt x="565257" y="931644"/>
                </a:lnTo>
                <a:lnTo>
                  <a:pt x="610300" y="920015"/>
                </a:lnTo>
                <a:lnTo>
                  <a:pt x="653504" y="904150"/>
                </a:lnTo>
                <a:lnTo>
                  <a:pt x="694628" y="884289"/>
                </a:lnTo>
                <a:lnTo>
                  <a:pt x="733434" y="860671"/>
                </a:lnTo>
                <a:lnTo>
                  <a:pt x="769681" y="833536"/>
                </a:lnTo>
                <a:lnTo>
                  <a:pt x="803130" y="803124"/>
                </a:lnTo>
                <a:lnTo>
                  <a:pt x="833541" y="769674"/>
                </a:lnTo>
                <a:lnTo>
                  <a:pt x="860675" y="733425"/>
                </a:lnTo>
                <a:lnTo>
                  <a:pt x="884292" y="694619"/>
                </a:lnTo>
                <a:lnTo>
                  <a:pt x="904152" y="653493"/>
                </a:lnTo>
                <a:lnTo>
                  <a:pt x="920016" y="610289"/>
                </a:lnTo>
                <a:lnTo>
                  <a:pt x="931645" y="565245"/>
                </a:lnTo>
                <a:lnTo>
                  <a:pt x="938797" y="518602"/>
                </a:lnTo>
                <a:lnTo>
                  <a:pt x="941235" y="470598"/>
                </a:lnTo>
                <a:lnTo>
                  <a:pt x="938797" y="422597"/>
                </a:lnTo>
                <a:lnTo>
                  <a:pt x="931645" y="375956"/>
                </a:lnTo>
                <a:lnTo>
                  <a:pt x="920016" y="330915"/>
                </a:lnTo>
                <a:lnTo>
                  <a:pt x="904152" y="287714"/>
                </a:lnTo>
                <a:lnTo>
                  <a:pt x="884292" y="246592"/>
                </a:lnTo>
                <a:lnTo>
                  <a:pt x="860675" y="207788"/>
                </a:lnTo>
                <a:lnTo>
                  <a:pt x="833541" y="171543"/>
                </a:lnTo>
                <a:lnTo>
                  <a:pt x="803130" y="138096"/>
                </a:lnTo>
                <a:lnTo>
                  <a:pt x="769681" y="107687"/>
                </a:lnTo>
                <a:lnTo>
                  <a:pt x="733434" y="80554"/>
                </a:lnTo>
                <a:lnTo>
                  <a:pt x="694628" y="56939"/>
                </a:lnTo>
                <a:lnTo>
                  <a:pt x="653504" y="37080"/>
                </a:lnTo>
                <a:lnTo>
                  <a:pt x="610300" y="21216"/>
                </a:lnTo>
                <a:lnTo>
                  <a:pt x="565257" y="9589"/>
                </a:lnTo>
                <a:lnTo>
                  <a:pt x="518614" y="2437"/>
                </a:lnTo>
                <a:lnTo>
                  <a:pt x="470611" y="0"/>
                </a:lnTo>
                <a:lnTo>
                  <a:pt x="422612" y="2437"/>
                </a:lnTo>
                <a:lnTo>
                  <a:pt x="375972" y="9589"/>
                </a:lnTo>
                <a:lnTo>
                  <a:pt x="330932" y="21216"/>
                </a:lnTo>
                <a:lnTo>
                  <a:pt x="287730" y="37080"/>
                </a:lnTo>
                <a:lnTo>
                  <a:pt x="246607" y="56939"/>
                </a:lnTo>
                <a:lnTo>
                  <a:pt x="207803" y="80554"/>
                </a:lnTo>
                <a:lnTo>
                  <a:pt x="171556" y="107687"/>
                </a:lnTo>
                <a:lnTo>
                  <a:pt x="138107" y="138096"/>
                </a:lnTo>
                <a:lnTo>
                  <a:pt x="107696" y="171543"/>
                </a:lnTo>
                <a:lnTo>
                  <a:pt x="80562" y="207788"/>
                </a:lnTo>
                <a:lnTo>
                  <a:pt x="56944" y="246592"/>
                </a:lnTo>
                <a:lnTo>
                  <a:pt x="37083" y="287714"/>
                </a:lnTo>
                <a:lnTo>
                  <a:pt x="21219" y="330915"/>
                </a:lnTo>
                <a:lnTo>
                  <a:pt x="9590" y="375956"/>
                </a:lnTo>
                <a:lnTo>
                  <a:pt x="2437" y="422597"/>
                </a:lnTo>
                <a:lnTo>
                  <a:pt x="0" y="470598"/>
                </a:lnTo>
                <a:lnTo>
                  <a:pt x="2437" y="518602"/>
                </a:lnTo>
                <a:lnTo>
                  <a:pt x="9590" y="565245"/>
                </a:lnTo>
                <a:lnTo>
                  <a:pt x="21219" y="610289"/>
                </a:lnTo>
                <a:lnTo>
                  <a:pt x="37083" y="653493"/>
                </a:lnTo>
                <a:lnTo>
                  <a:pt x="56944" y="694619"/>
                </a:lnTo>
                <a:lnTo>
                  <a:pt x="80562" y="733425"/>
                </a:lnTo>
                <a:lnTo>
                  <a:pt x="107696" y="769674"/>
                </a:lnTo>
                <a:lnTo>
                  <a:pt x="138107" y="803124"/>
                </a:lnTo>
                <a:lnTo>
                  <a:pt x="171556" y="833536"/>
                </a:lnTo>
                <a:lnTo>
                  <a:pt x="207803" y="860671"/>
                </a:lnTo>
                <a:lnTo>
                  <a:pt x="246607" y="884289"/>
                </a:lnTo>
                <a:lnTo>
                  <a:pt x="287730" y="904150"/>
                </a:lnTo>
                <a:lnTo>
                  <a:pt x="330932" y="920015"/>
                </a:lnTo>
                <a:lnTo>
                  <a:pt x="375972" y="931644"/>
                </a:lnTo>
                <a:lnTo>
                  <a:pt x="422612" y="938797"/>
                </a:lnTo>
                <a:lnTo>
                  <a:pt x="470611" y="941235"/>
                </a:lnTo>
                <a:close/>
              </a:path>
            </a:pathLst>
          </a:custGeom>
          <a:ln w="12700">
            <a:solidFill>
              <a:srgbClr val="FFC7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122212" y="7760525"/>
            <a:ext cx="686435" cy="586740"/>
          </a:xfrm>
          <a:custGeom>
            <a:avLst/>
            <a:gdLst/>
            <a:ahLst/>
            <a:cxnLst/>
            <a:rect l="l" t="t" r="r" b="b"/>
            <a:pathLst>
              <a:path w="686435" h="586740">
                <a:moveTo>
                  <a:pt x="579344" y="0"/>
                </a:moveTo>
                <a:lnTo>
                  <a:pt x="110257" y="0"/>
                </a:lnTo>
                <a:lnTo>
                  <a:pt x="83257" y="4848"/>
                </a:lnTo>
                <a:lnTo>
                  <a:pt x="51449" y="34327"/>
                </a:lnTo>
                <a:lnTo>
                  <a:pt x="681" y="531139"/>
                </a:lnTo>
                <a:lnTo>
                  <a:pt x="0" y="553437"/>
                </a:lnTo>
                <a:lnTo>
                  <a:pt x="714" y="570814"/>
                </a:lnTo>
                <a:lnTo>
                  <a:pt x="14167" y="582142"/>
                </a:lnTo>
                <a:lnTo>
                  <a:pt x="51697" y="586295"/>
                </a:lnTo>
                <a:lnTo>
                  <a:pt x="685795" y="586295"/>
                </a:lnTo>
                <a:lnTo>
                  <a:pt x="686049" y="554736"/>
                </a:lnTo>
                <a:lnTo>
                  <a:pt x="645867" y="554507"/>
                </a:lnTo>
                <a:lnTo>
                  <a:pt x="646806" y="535228"/>
                </a:lnTo>
                <a:lnTo>
                  <a:pt x="685795" y="534987"/>
                </a:lnTo>
                <a:lnTo>
                  <a:pt x="579344" y="0"/>
                </a:lnTo>
                <a:close/>
              </a:path>
            </a:pathLst>
          </a:custGeom>
          <a:solidFill>
            <a:srgbClr val="45C0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117834" y="7760525"/>
            <a:ext cx="114935" cy="587375"/>
          </a:xfrm>
          <a:custGeom>
            <a:avLst/>
            <a:gdLst/>
            <a:ahLst/>
            <a:cxnLst/>
            <a:rect l="l" t="t" r="r" b="b"/>
            <a:pathLst>
              <a:path w="114934" h="587375">
                <a:moveTo>
                  <a:pt x="107781" y="1230"/>
                </a:moveTo>
                <a:lnTo>
                  <a:pt x="67941" y="17324"/>
                </a:lnTo>
                <a:lnTo>
                  <a:pt x="51631" y="52755"/>
                </a:lnTo>
                <a:lnTo>
                  <a:pt x="742" y="540410"/>
                </a:lnTo>
                <a:lnTo>
                  <a:pt x="0" y="556084"/>
                </a:lnTo>
                <a:lnTo>
                  <a:pt x="2690" y="570179"/>
                </a:lnTo>
                <a:lnTo>
                  <a:pt x="16360" y="580797"/>
                </a:lnTo>
                <a:lnTo>
                  <a:pt x="48557" y="586041"/>
                </a:lnTo>
                <a:lnTo>
                  <a:pt x="66972" y="587197"/>
                </a:lnTo>
                <a:lnTo>
                  <a:pt x="107781" y="1230"/>
                </a:lnTo>
                <a:close/>
              </a:path>
              <a:path w="114934" h="587375">
                <a:moveTo>
                  <a:pt x="114635" y="0"/>
                </a:moveTo>
                <a:lnTo>
                  <a:pt x="107866" y="0"/>
                </a:lnTo>
                <a:lnTo>
                  <a:pt x="107781" y="1230"/>
                </a:lnTo>
                <a:lnTo>
                  <a:pt x="114635" y="0"/>
                </a:lnTo>
                <a:close/>
              </a:path>
            </a:pathLst>
          </a:custGeom>
          <a:solidFill>
            <a:srgbClr val="F164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132685" y="8295475"/>
            <a:ext cx="663575" cy="36195"/>
          </a:xfrm>
          <a:custGeom>
            <a:avLst/>
            <a:gdLst/>
            <a:ahLst/>
            <a:cxnLst/>
            <a:rect l="l" t="t" r="r" b="b"/>
            <a:pathLst>
              <a:path w="663575" h="36195">
                <a:moveTo>
                  <a:pt x="663160" y="0"/>
                </a:moveTo>
                <a:lnTo>
                  <a:pt x="49382" y="0"/>
                </a:lnTo>
                <a:lnTo>
                  <a:pt x="12347" y="5611"/>
                </a:lnTo>
                <a:lnTo>
                  <a:pt x="0" y="17957"/>
                </a:lnTo>
                <a:lnTo>
                  <a:pt x="12343" y="30303"/>
                </a:lnTo>
                <a:lnTo>
                  <a:pt x="49382" y="35915"/>
                </a:lnTo>
                <a:lnTo>
                  <a:pt x="663160" y="35915"/>
                </a:lnTo>
                <a:lnTo>
                  <a:pt x="655125" y="22571"/>
                </a:lnTo>
                <a:lnTo>
                  <a:pt x="649862" y="22571"/>
                </a:lnTo>
                <a:lnTo>
                  <a:pt x="643320" y="22481"/>
                </a:lnTo>
                <a:lnTo>
                  <a:pt x="643426" y="14696"/>
                </a:lnTo>
                <a:lnTo>
                  <a:pt x="650074" y="14184"/>
                </a:lnTo>
                <a:lnTo>
                  <a:pt x="654803" y="14184"/>
                </a:lnTo>
                <a:lnTo>
                  <a:pt x="663160" y="0"/>
                </a:lnTo>
                <a:close/>
              </a:path>
              <a:path w="663575" h="36195">
                <a:moveTo>
                  <a:pt x="650074" y="14184"/>
                </a:moveTo>
                <a:lnTo>
                  <a:pt x="643426" y="14696"/>
                </a:lnTo>
                <a:lnTo>
                  <a:pt x="643320" y="22481"/>
                </a:lnTo>
                <a:lnTo>
                  <a:pt x="649862" y="22571"/>
                </a:lnTo>
                <a:lnTo>
                  <a:pt x="652465" y="18154"/>
                </a:lnTo>
                <a:lnTo>
                  <a:pt x="650074" y="14184"/>
                </a:lnTo>
                <a:close/>
              </a:path>
              <a:path w="663575" h="36195">
                <a:moveTo>
                  <a:pt x="652465" y="18154"/>
                </a:moveTo>
                <a:lnTo>
                  <a:pt x="649862" y="22571"/>
                </a:lnTo>
                <a:lnTo>
                  <a:pt x="655125" y="22571"/>
                </a:lnTo>
                <a:lnTo>
                  <a:pt x="652465" y="18154"/>
                </a:lnTo>
                <a:close/>
              </a:path>
              <a:path w="663575" h="36195">
                <a:moveTo>
                  <a:pt x="654803" y="14184"/>
                </a:moveTo>
                <a:lnTo>
                  <a:pt x="650074" y="14184"/>
                </a:lnTo>
                <a:lnTo>
                  <a:pt x="652465" y="18154"/>
                </a:lnTo>
                <a:lnTo>
                  <a:pt x="654803" y="141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132958" y="8313432"/>
            <a:ext cx="662940" cy="0"/>
          </a:xfrm>
          <a:custGeom>
            <a:avLst/>
            <a:gdLst/>
            <a:ahLst/>
            <a:cxnLst/>
            <a:rect l="l" t="t" r="r" b="b"/>
            <a:pathLst>
              <a:path w="662939">
                <a:moveTo>
                  <a:pt x="0" y="0"/>
                </a:moveTo>
                <a:lnTo>
                  <a:pt x="662882" y="0"/>
                </a:lnTo>
              </a:path>
            </a:pathLst>
          </a:custGeom>
          <a:ln w="35915">
            <a:solidFill>
              <a:srgbClr val="D6DA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 txBox="1"/>
          <p:nvPr/>
        </p:nvSpPr>
        <p:spPr>
          <a:xfrm>
            <a:off x="1266278" y="7836281"/>
            <a:ext cx="396875" cy="4013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065" marR="5080" indent="-635" algn="ctr">
              <a:lnSpc>
                <a:spcPct val="104200"/>
              </a:lnSpc>
              <a:spcBef>
                <a:spcPts val="60"/>
              </a:spcBef>
            </a:pPr>
            <a:r>
              <a:rPr sz="800" spc="-20" dirty="0">
                <a:solidFill>
                  <a:srgbClr val="FFFFFF"/>
                </a:solidFill>
                <a:latin typeface="Trebuchet MS"/>
                <a:cs typeface="Trebuchet MS"/>
              </a:rPr>
              <a:t>Girls’  </a:t>
            </a:r>
            <a:r>
              <a:rPr sz="800" spc="25" dirty="0">
                <a:solidFill>
                  <a:srgbClr val="FFFFFF"/>
                </a:solidFill>
                <a:latin typeface="Trebuchet MS"/>
                <a:cs typeface="Trebuchet MS"/>
              </a:rPr>
              <a:t>pube</a:t>
            </a:r>
            <a:r>
              <a:rPr sz="800" spc="3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800" spc="-5" dirty="0">
                <a:solidFill>
                  <a:srgbClr val="FFFFFF"/>
                </a:solidFill>
                <a:latin typeface="Trebuchet MS"/>
                <a:cs typeface="Trebuchet MS"/>
              </a:rPr>
              <a:t>ty  </a:t>
            </a:r>
            <a:r>
              <a:rPr sz="800" spc="35" dirty="0">
                <a:solidFill>
                  <a:srgbClr val="FFFFFF"/>
                </a:solidFill>
                <a:latin typeface="Trebuchet MS"/>
                <a:cs typeface="Trebuchet MS"/>
              </a:rPr>
              <a:t>book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573559" y="7818437"/>
            <a:ext cx="459740" cy="306705"/>
          </a:xfrm>
          <a:custGeom>
            <a:avLst/>
            <a:gdLst/>
            <a:ahLst/>
            <a:cxnLst/>
            <a:rect l="l" t="t" r="r" b="b"/>
            <a:pathLst>
              <a:path w="459740" h="306704">
                <a:moveTo>
                  <a:pt x="4889" y="0"/>
                </a:moveTo>
                <a:lnTo>
                  <a:pt x="0" y="3924"/>
                </a:lnTo>
                <a:lnTo>
                  <a:pt x="86" y="268719"/>
                </a:lnTo>
                <a:lnTo>
                  <a:pt x="6146" y="275844"/>
                </a:lnTo>
                <a:lnTo>
                  <a:pt x="200152" y="306577"/>
                </a:lnTo>
                <a:lnTo>
                  <a:pt x="273977" y="306577"/>
                </a:lnTo>
                <a:lnTo>
                  <a:pt x="453517" y="275882"/>
                </a:lnTo>
                <a:lnTo>
                  <a:pt x="459549" y="268719"/>
                </a:lnTo>
                <a:lnTo>
                  <a:pt x="459549" y="40220"/>
                </a:lnTo>
                <a:lnTo>
                  <a:pt x="191325" y="40220"/>
                </a:lnTo>
                <a:lnTo>
                  <a:pt x="4889" y="0"/>
                </a:lnTo>
                <a:close/>
              </a:path>
              <a:path w="459740" h="306704">
                <a:moveTo>
                  <a:pt x="454634" y="25"/>
                </a:moveTo>
                <a:lnTo>
                  <a:pt x="273977" y="40220"/>
                </a:lnTo>
                <a:lnTo>
                  <a:pt x="459549" y="40220"/>
                </a:lnTo>
                <a:lnTo>
                  <a:pt x="459501" y="3924"/>
                </a:lnTo>
                <a:lnTo>
                  <a:pt x="454634" y="25"/>
                </a:lnTo>
                <a:close/>
              </a:path>
            </a:pathLst>
          </a:custGeom>
          <a:solidFill>
            <a:srgbClr val="45C0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811015" y="7858658"/>
            <a:ext cx="0" cy="266700"/>
          </a:xfrm>
          <a:custGeom>
            <a:avLst/>
            <a:gdLst/>
            <a:ahLst/>
            <a:cxnLst/>
            <a:rect l="l" t="t" r="r" b="b"/>
            <a:pathLst>
              <a:path h="266700">
                <a:moveTo>
                  <a:pt x="0" y="0"/>
                </a:moveTo>
                <a:lnTo>
                  <a:pt x="0" y="266357"/>
                </a:lnTo>
              </a:path>
            </a:pathLst>
          </a:custGeom>
          <a:ln w="73037">
            <a:solidFill>
              <a:srgbClr val="F164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74496" y="7885569"/>
            <a:ext cx="73660" cy="27305"/>
          </a:xfrm>
          <a:custGeom>
            <a:avLst/>
            <a:gdLst/>
            <a:ahLst/>
            <a:cxnLst/>
            <a:rect l="l" t="t" r="r" b="b"/>
            <a:pathLst>
              <a:path w="73659" h="27304">
                <a:moveTo>
                  <a:pt x="73037" y="26911"/>
                </a:moveTo>
                <a:lnTo>
                  <a:pt x="0" y="26911"/>
                </a:lnTo>
                <a:lnTo>
                  <a:pt x="0" y="0"/>
                </a:lnTo>
                <a:lnTo>
                  <a:pt x="73037" y="0"/>
                </a:lnTo>
                <a:lnTo>
                  <a:pt x="73037" y="26911"/>
                </a:lnTo>
                <a:close/>
              </a:path>
            </a:pathLst>
          </a:custGeom>
          <a:solidFill>
            <a:srgbClr val="45C0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74496" y="8071218"/>
            <a:ext cx="73660" cy="27305"/>
          </a:xfrm>
          <a:custGeom>
            <a:avLst/>
            <a:gdLst/>
            <a:ahLst/>
            <a:cxnLst/>
            <a:rect l="l" t="t" r="r" b="b"/>
            <a:pathLst>
              <a:path w="73659" h="27304">
                <a:moveTo>
                  <a:pt x="73037" y="26873"/>
                </a:moveTo>
                <a:lnTo>
                  <a:pt x="0" y="26873"/>
                </a:lnTo>
                <a:lnTo>
                  <a:pt x="0" y="0"/>
                </a:lnTo>
                <a:lnTo>
                  <a:pt x="73037" y="0"/>
                </a:lnTo>
                <a:lnTo>
                  <a:pt x="73037" y="26873"/>
                </a:lnTo>
                <a:close/>
              </a:path>
            </a:pathLst>
          </a:custGeom>
          <a:solidFill>
            <a:srgbClr val="45C0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11008" y="7801026"/>
            <a:ext cx="207010" cy="57785"/>
          </a:xfrm>
          <a:custGeom>
            <a:avLst/>
            <a:gdLst/>
            <a:ahLst/>
            <a:cxnLst/>
            <a:rect l="l" t="t" r="r" b="b"/>
            <a:pathLst>
              <a:path w="207009" h="57784">
                <a:moveTo>
                  <a:pt x="173799" y="0"/>
                </a:moveTo>
                <a:lnTo>
                  <a:pt x="127385" y="10087"/>
                </a:lnTo>
                <a:lnTo>
                  <a:pt x="93810" y="19453"/>
                </a:lnTo>
                <a:lnTo>
                  <a:pt x="56779" y="33500"/>
                </a:lnTo>
                <a:lnTo>
                  <a:pt x="0" y="57632"/>
                </a:lnTo>
                <a:lnTo>
                  <a:pt x="36525" y="57632"/>
                </a:lnTo>
                <a:lnTo>
                  <a:pt x="206895" y="19723"/>
                </a:lnTo>
                <a:lnTo>
                  <a:pt x="173799" y="0"/>
                </a:lnTo>
                <a:close/>
              </a:path>
            </a:pathLst>
          </a:custGeom>
          <a:solidFill>
            <a:srgbClr val="D6DA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609287" y="7801026"/>
            <a:ext cx="200660" cy="57785"/>
          </a:xfrm>
          <a:custGeom>
            <a:avLst/>
            <a:gdLst/>
            <a:ahLst/>
            <a:cxnLst/>
            <a:rect l="l" t="t" r="r" b="b"/>
            <a:pathLst>
              <a:path w="200659" h="57784">
                <a:moveTo>
                  <a:pt x="26314" y="0"/>
                </a:moveTo>
                <a:lnTo>
                  <a:pt x="0" y="24028"/>
                </a:lnTo>
                <a:lnTo>
                  <a:pt x="155600" y="57632"/>
                </a:lnTo>
                <a:lnTo>
                  <a:pt x="200101" y="57632"/>
                </a:lnTo>
                <a:lnTo>
                  <a:pt x="148422" y="35900"/>
                </a:lnTo>
                <a:lnTo>
                  <a:pt x="113093" y="22653"/>
                </a:lnTo>
                <a:lnTo>
                  <a:pt x="77821" y="12487"/>
                </a:lnTo>
                <a:lnTo>
                  <a:pt x="26314" y="0"/>
                </a:lnTo>
                <a:close/>
              </a:path>
            </a:pathLst>
          </a:custGeom>
          <a:solidFill>
            <a:srgbClr val="D6DA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001383" y="7899031"/>
            <a:ext cx="68414" cy="969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539145" y="7899031"/>
            <a:ext cx="68389" cy="969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27421" y="7444232"/>
            <a:ext cx="377190" cy="358140"/>
          </a:xfrm>
          <a:custGeom>
            <a:avLst/>
            <a:gdLst/>
            <a:ahLst/>
            <a:cxnLst/>
            <a:rect l="l" t="t" r="r" b="b"/>
            <a:pathLst>
              <a:path w="377190" h="358140">
                <a:moveTo>
                  <a:pt x="188506" y="0"/>
                </a:moveTo>
                <a:lnTo>
                  <a:pt x="138391" y="6385"/>
                </a:lnTo>
                <a:lnTo>
                  <a:pt x="93360" y="24406"/>
                </a:lnTo>
                <a:lnTo>
                  <a:pt x="55210" y="52357"/>
                </a:lnTo>
                <a:lnTo>
                  <a:pt x="25735" y="88534"/>
                </a:lnTo>
                <a:lnTo>
                  <a:pt x="6733" y="131234"/>
                </a:lnTo>
                <a:lnTo>
                  <a:pt x="0" y="178752"/>
                </a:lnTo>
                <a:lnTo>
                  <a:pt x="6733" y="226280"/>
                </a:lnTo>
                <a:lnTo>
                  <a:pt x="25735" y="268987"/>
                </a:lnTo>
                <a:lnTo>
                  <a:pt x="55210" y="305169"/>
                </a:lnTo>
                <a:lnTo>
                  <a:pt x="93360" y="333123"/>
                </a:lnTo>
                <a:lnTo>
                  <a:pt x="138391" y="351144"/>
                </a:lnTo>
                <a:lnTo>
                  <a:pt x="188506" y="357530"/>
                </a:lnTo>
                <a:lnTo>
                  <a:pt x="238621" y="351144"/>
                </a:lnTo>
                <a:lnTo>
                  <a:pt x="283654" y="333123"/>
                </a:lnTo>
                <a:lnTo>
                  <a:pt x="321808" y="305169"/>
                </a:lnTo>
                <a:lnTo>
                  <a:pt x="351286" y="268987"/>
                </a:lnTo>
                <a:lnTo>
                  <a:pt x="370290" y="226280"/>
                </a:lnTo>
                <a:lnTo>
                  <a:pt x="377024" y="178752"/>
                </a:lnTo>
                <a:lnTo>
                  <a:pt x="370290" y="131234"/>
                </a:lnTo>
                <a:lnTo>
                  <a:pt x="351286" y="88534"/>
                </a:lnTo>
                <a:lnTo>
                  <a:pt x="321808" y="52357"/>
                </a:lnTo>
                <a:lnTo>
                  <a:pt x="283654" y="24406"/>
                </a:lnTo>
                <a:lnTo>
                  <a:pt x="238621" y="6385"/>
                </a:lnTo>
                <a:lnTo>
                  <a:pt x="188506" y="0"/>
                </a:lnTo>
                <a:close/>
              </a:path>
            </a:pathLst>
          </a:custGeom>
          <a:solidFill>
            <a:srgbClr val="ECC1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881675" y="7611795"/>
            <a:ext cx="29209" cy="55244"/>
          </a:xfrm>
          <a:custGeom>
            <a:avLst/>
            <a:gdLst/>
            <a:ahLst/>
            <a:cxnLst/>
            <a:rect l="l" t="t" r="r" b="b"/>
            <a:pathLst>
              <a:path w="29209" h="55245">
                <a:moveTo>
                  <a:pt x="14427" y="0"/>
                </a:moveTo>
                <a:lnTo>
                  <a:pt x="8808" y="2159"/>
                </a:lnTo>
                <a:lnTo>
                  <a:pt x="4222" y="8047"/>
                </a:lnTo>
                <a:lnTo>
                  <a:pt x="1132" y="16775"/>
                </a:lnTo>
                <a:lnTo>
                  <a:pt x="0" y="27457"/>
                </a:lnTo>
                <a:lnTo>
                  <a:pt x="1132" y="38135"/>
                </a:lnTo>
                <a:lnTo>
                  <a:pt x="4222" y="46855"/>
                </a:lnTo>
                <a:lnTo>
                  <a:pt x="8808" y="52733"/>
                </a:lnTo>
                <a:lnTo>
                  <a:pt x="14427" y="54889"/>
                </a:lnTo>
                <a:lnTo>
                  <a:pt x="20050" y="52733"/>
                </a:lnTo>
                <a:lnTo>
                  <a:pt x="24644" y="46855"/>
                </a:lnTo>
                <a:lnTo>
                  <a:pt x="27743" y="38135"/>
                </a:lnTo>
                <a:lnTo>
                  <a:pt x="28879" y="27457"/>
                </a:lnTo>
                <a:lnTo>
                  <a:pt x="27743" y="16775"/>
                </a:lnTo>
                <a:lnTo>
                  <a:pt x="24644" y="8047"/>
                </a:lnTo>
                <a:lnTo>
                  <a:pt x="20050" y="2159"/>
                </a:lnTo>
                <a:lnTo>
                  <a:pt x="14427" y="0"/>
                </a:lnTo>
                <a:close/>
              </a:path>
            </a:pathLst>
          </a:custGeom>
          <a:solidFill>
            <a:srgbClr val="725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721319" y="7611795"/>
            <a:ext cx="29209" cy="55244"/>
          </a:xfrm>
          <a:custGeom>
            <a:avLst/>
            <a:gdLst/>
            <a:ahLst/>
            <a:cxnLst/>
            <a:rect l="l" t="t" r="r" b="b"/>
            <a:pathLst>
              <a:path w="29209" h="55245">
                <a:moveTo>
                  <a:pt x="14439" y="0"/>
                </a:moveTo>
                <a:lnTo>
                  <a:pt x="8818" y="2159"/>
                </a:lnTo>
                <a:lnTo>
                  <a:pt x="4229" y="8047"/>
                </a:lnTo>
                <a:lnTo>
                  <a:pt x="1134" y="16775"/>
                </a:lnTo>
                <a:lnTo>
                  <a:pt x="0" y="27457"/>
                </a:lnTo>
                <a:lnTo>
                  <a:pt x="1134" y="38135"/>
                </a:lnTo>
                <a:lnTo>
                  <a:pt x="4229" y="46855"/>
                </a:lnTo>
                <a:lnTo>
                  <a:pt x="8818" y="52733"/>
                </a:lnTo>
                <a:lnTo>
                  <a:pt x="14439" y="54889"/>
                </a:lnTo>
                <a:lnTo>
                  <a:pt x="20068" y="52733"/>
                </a:lnTo>
                <a:lnTo>
                  <a:pt x="24661" y="46855"/>
                </a:lnTo>
                <a:lnTo>
                  <a:pt x="27757" y="38135"/>
                </a:lnTo>
                <a:lnTo>
                  <a:pt x="28892" y="27457"/>
                </a:lnTo>
                <a:lnTo>
                  <a:pt x="27757" y="16775"/>
                </a:lnTo>
                <a:lnTo>
                  <a:pt x="24661" y="8047"/>
                </a:lnTo>
                <a:lnTo>
                  <a:pt x="20068" y="2159"/>
                </a:lnTo>
                <a:lnTo>
                  <a:pt x="14439" y="0"/>
                </a:lnTo>
                <a:close/>
              </a:path>
            </a:pathLst>
          </a:custGeom>
          <a:solidFill>
            <a:srgbClr val="725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766104" y="7700784"/>
            <a:ext cx="109855" cy="38100"/>
          </a:xfrm>
          <a:custGeom>
            <a:avLst/>
            <a:gdLst/>
            <a:ahLst/>
            <a:cxnLst/>
            <a:rect l="l" t="t" r="r" b="b"/>
            <a:pathLst>
              <a:path w="109855" h="38100">
                <a:moveTo>
                  <a:pt x="0" y="0"/>
                </a:moveTo>
                <a:lnTo>
                  <a:pt x="5748" y="21718"/>
                </a:lnTo>
                <a:lnTo>
                  <a:pt x="13457" y="32870"/>
                </a:lnTo>
                <a:lnTo>
                  <a:pt x="28341" y="36979"/>
                </a:lnTo>
                <a:lnTo>
                  <a:pt x="55613" y="37566"/>
                </a:lnTo>
                <a:lnTo>
                  <a:pt x="82055" y="37051"/>
                </a:lnTo>
                <a:lnTo>
                  <a:pt x="96513" y="32966"/>
                </a:lnTo>
                <a:lnTo>
                  <a:pt x="104065" y="21789"/>
                </a:lnTo>
                <a:lnTo>
                  <a:pt x="109791" y="0"/>
                </a:lnTo>
              </a:path>
            </a:pathLst>
          </a:custGeom>
          <a:ln w="5600">
            <a:solidFill>
              <a:srgbClr val="EA77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815936" y="7373188"/>
            <a:ext cx="231140" cy="328295"/>
          </a:xfrm>
          <a:custGeom>
            <a:avLst/>
            <a:gdLst/>
            <a:ahLst/>
            <a:cxnLst/>
            <a:rect l="l" t="t" r="r" b="b"/>
            <a:pathLst>
              <a:path w="231140" h="328295">
                <a:moveTo>
                  <a:pt x="5054" y="0"/>
                </a:moveTo>
                <a:lnTo>
                  <a:pt x="0" y="71043"/>
                </a:lnTo>
                <a:lnTo>
                  <a:pt x="130316" y="99435"/>
                </a:lnTo>
                <a:lnTo>
                  <a:pt x="192046" y="135683"/>
                </a:lnTo>
                <a:lnTo>
                  <a:pt x="201650" y="203892"/>
                </a:lnTo>
                <a:lnTo>
                  <a:pt x="175590" y="328168"/>
                </a:lnTo>
                <a:lnTo>
                  <a:pt x="190323" y="316789"/>
                </a:lnTo>
                <a:lnTo>
                  <a:pt x="219011" y="276059"/>
                </a:lnTo>
                <a:lnTo>
                  <a:pt x="230492" y="232271"/>
                </a:lnTo>
                <a:lnTo>
                  <a:pt x="231134" y="209524"/>
                </a:lnTo>
                <a:lnTo>
                  <a:pt x="228714" y="186778"/>
                </a:lnTo>
                <a:lnTo>
                  <a:pt x="207417" y="79490"/>
                </a:lnTo>
                <a:lnTo>
                  <a:pt x="177020" y="24271"/>
                </a:lnTo>
                <a:lnTo>
                  <a:pt x="116555" y="3611"/>
                </a:lnTo>
                <a:lnTo>
                  <a:pt x="5054" y="0"/>
                </a:lnTo>
                <a:close/>
              </a:path>
            </a:pathLst>
          </a:custGeom>
          <a:solidFill>
            <a:srgbClr val="725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83979" y="7373188"/>
            <a:ext cx="237490" cy="328295"/>
          </a:xfrm>
          <a:custGeom>
            <a:avLst/>
            <a:gdLst/>
            <a:ahLst/>
            <a:cxnLst/>
            <a:rect l="l" t="t" r="r" b="b"/>
            <a:pathLst>
              <a:path w="237490" h="328295">
                <a:moveTo>
                  <a:pt x="237011" y="0"/>
                </a:moveTo>
                <a:lnTo>
                  <a:pt x="122693" y="3720"/>
                </a:lnTo>
                <a:lnTo>
                  <a:pt x="60273" y="23428"/>
                </a:lnTo>
                <a:lnTo>
                  <a:pt x="27869" y="75745"/>
                </a:lnTo>
                <a:lnTo>
                  <a:pt x="3598" y="177292"/>
                </a:lnTo>
                <a:lnTo>
                  <a:pt x="0" y="204337"/>
                </a:lnTo>
                <a:lnTo>
                  <a:pt x="623" y="231424"/>
                </a:lnTo>
                <a:lnTo>
                  <a:pt x="15841" y="283070"/>
                </a:lnTo>
                <a:lnTo>
                  <a:pt x="42355" y="318312"/>
                </a:lnTo>
                <a:lnTo>
                  <a:pt x="54944" y="328168"/>
                </a:lnTo>
                <a:lnTo>
                  <a:pt x="28971" y="203078"/>
                </a:lnTo>
                <a:lnTo>
                  <a:pt x="39279" y="134597"/>
                </a:lnTo>
                <a:lnTo>
                  <a:pt x="102936" y="98621"/>
                </a:lnTo>
                <a:lnTo>
                  <a:pt x="237011" y="71043"/>
                </a:lnTo>
                <a:lnTo>
                  <a:pt x="237011" y="0"/>
                </a:lnTo>
                <a:close/>
              </a:path>
            </a:pathLst>
          </a:custGeom>
          <a:solidFill>
            <a:srgbClr val="725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42180" y="7416127"/>
            <a:ext cx="363220" cy="173990"/>
          </a:xfrm>
          <a:custGeom>
            <a:avLst/>
            <a:gdLst/>
            <a:ahLst/>
            <a:cxnLst/>
            <a:rect l="l" t="t" r="r" b="b"/>
            <a:pathLst>
              <a:path w="363219" h="173990">
                <a:moveTo>
                  <a:pt x="175933" y="0"/>
                </a:moveTo>
                <a:lnTo>
                  <a:pt x="79672" y="16377"/>
                </a:lnTo>
                <a:lnTo>
                  <a:pt x="29259" y="39912"/>
                </a:lnTo>
                <a:lnTo>
                  <a:pt x="8199" y="86875"/>
                </a:lnTo>
                <a:lnTo>
                  <a:pt x="0" y="173532"/>
                </a:lnTo>
                <a:lnTo>
                  <a:pt x="219976" y="173532"/>
                </a:lnTo>
                <a:lnTo>
                  <a:pt x="223596" y="128371"/>
                </a:lnTo>
                <a:lnTo>
                  <a:pt x="270939" y="128371"/>
                </a:lnTo>
                <a:lnTo>
                  <a:pt x="270722" y="120713"/>
                </a:lnTo>
                <a:lnTo>
                  <a:pt x="265393" y="108956"/>
                </a:lnTo>
                <a:lnTo>
                  <a:pt x="253923" y="97459"/>
                </a:lnTo>
                <a:lnTo>
                  <a:pt x="362615" y="97459"/>
                </a:lnTo>
                <a:lnTo>
                  <a:pt x="362620" y="96404"/>
                </a:lnTo>
                <a:lnTo>
                  <a:pt x="343328" y="52619"/>
                </a:lnTo>
                <a:lnTo>
                  <a:pt x="286922" y="25907"/>
                </a:lnTo>
                <a:lnTo>
                  <a:pt x="175933" y="0"/>
                </a:lnTo>
                <a:close/>
              </a:path>
              <a:path w="363219" h="173990">
                <a:moveTo>
                  <a:pt x="270939" y="128371"/>
                </a:moveTo>
                <a:lnTo>
                  <a:pt x="223596" y="128371"/>
                </a:lnTo>
                <a:lnTo>
                  <a:pt x="232781" y="144322"/>
                </a:lnTo>
                <a:lnTo>
                  <a:pt x="237497" y="158857"/>
                </a:lnTo>
                <a:lnTo>
                  <a:pt x="239235" y="169441"/>
                </a:lnTo>
                <a:lnTo>
                  <a:pt x="239483" y="173532"/>
                </a:lnTo>
                <a:lnTo>
                  <a:pt x="268376" y="173532"/>
                </a:lnTo>
                <a:lnTo>
                  <a:pt x="271265" y="139861"/>
                </a:lnTo>
                <a:lnTo>
                  <a:pt x="270939" y="128371"/>
                </a:lnTo>
                <a:close/>
              </a:path>
              <a:path w="363219" h="173990">
                <a:moveTo>
                  <a:pt x="362615" y="97459"/>
                </a:moveTo>
                <a:lnTo>
                  <a:pt x="253923" y="97459"/>
                </a:lnTo>
                <a:lnTo>
                  <a:pt x="278134" y="112857"/>
                </a:lnTo>
                <a:lnTo>
                  <a:pt x="290493" y="125914"/>
                </a:lnTo>
                <a:lnTo>
                  <a:pt x="294861" y="143762"/>
                </a:lnTo>
                <a:lnTo>
                  <a:pt x="295097" y="173532"/>
                </a:lnTo>
                <a:lnTo>
                  <a:pt x="362267" y="173532"/>
                </a:lnTo>
                <a:lnTo>
                  <a:pt x="362615" y="97459"/>
                </a:lnTo>
                <a:close/>
              </a:path>
            </a:pathLst>
          </a:custGeom>
          <a:solidFill>
            <a:srgbClr val="72584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42343" y="7666791"/>
            <a:ext cx="114348" cy="11198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968437" y="7666791"/>
            <a:ext cx="114337" cy="11198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 txBox="1"/>
          <p:nvPr/>
        </p:nvSpPr>
        <p:spPr>
          <a:xfrm>
            <a:off x="1998129" y="7396937"/>
            <a:ext cx="157226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To </a:t>
            </a:r>
            <a:r>
              <a:rPr sz="800" b="1" spc="30" dirty="0">
                <a:solidFill>
                  <a:srgbClr val="414042"/>
                </a:solidFill>
                <a:latin typeface="Arial"/>
                <a:cs typeface="Arial"/>
              </a:rPr>
              <a:t>generate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evidence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to inform 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a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Pakistan-specific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girls’</a:t>
            </a:r>
            <a:r>
              <a:rPr sz="800" spc="-114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b="1" spc="30" dirty="0">
                <a:solidFill>
                  <a:srgbClr val="414042"/>
                </a:solidFill>
                <a:latin typeface="Arial"/>
                <a:cs typeface="Arial"/>
              </a:rPr>
              <a:t>puberty  </a:t>
            </a:r>
            <a:r>
              <a:rPr sz="800" b="1" spc="15" dirty="0">
                <a:solidFill>
                  <a:srgbClr val="414042"/>
                </a:solidFill>
                <a:latin typeface="Arial"/>
                <a:cs typeface="Arial"/>
              </a:rPr>
              <a:t>book 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that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provides </a:t>
            </a:r>
            <a:r>
              <a:rPr sz="800" spc="-5" dirty="0">
                <a:solidFill>
                  <a:srgbClr val="414042"/>
                </a:solidFill>
                <a:latin typeface="Trebuchet MS"/>
                <a:cs typeface="Trebuchet MS"/>
              </a:rPr>
              <a:t>essential,  culturally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sensitive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information  </a:t>
            </a:r>
            <a:r>
              <a:rPr sz="800" spc="35" dirty="0">
                <a:solidFill>
                  <a:srgbClr val="414042"/>
                </a:solidFill>
                <a:latin typeface="Trebuchet MS"/>
                <a:cs typeface="Trebuchet MS"/>
              </a:rPr>
              <a:t>on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puberty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menstrual 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hygiene management</a:t>
            </a:r>
            <a:r>
              <a:rPr sz="800" spc="-7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(MHM)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534173" y="5596280"/>
            <a:ext cx="1220458" cy="120225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 txBox="1"/>
          <p:nvPr/>
        </p:nvSpPr>
        <p:spPr>
          <a:xfrm>
            <a:off x="1347152" y="6004297"/>
            <a:ext cx="300355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15" dirty="0">
                <a:solidFill>
                  <a:srgbClr val="1B75BC"/>
                </a:solidFill>
                <a:latin typeface="Trebuchet MS"/>
                <a:cs typeface="Trebuchet MS"/>
              </a:rPr>
              <a:t>water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647228" y="6004297"/>
            <a:ext cx="345440" cy="1524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spc="15" dirty="0">
                <a:solidFill>
                  <a:srgbClr val="1B75BC"/>
                </a:solidFill>
                <a:latin typeface="Trebuchet MS"/>
                <a:cs typeface="Trebuchet MS"/>
              </a:rPr>
              <a:t>beliefs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505929" y="6612518"/>
            <a:ext cx="1969770" cy="7067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130"/>
              </a:spcBef>
              <a:tabLst>
                <a:tab pos="754380" algn="l"/>
              </a:tabLst>
            </a:pPr>
            <a:r>
              <a:rPr sz="800" spc="-5" dirty="0">
                <a:solidFill>
                  <a:srgbClr val="1B75BC"/>
                </a:solidFill>
                <a:latin typeface="Trebuchet MS"/>
                <a:cs typeface="Trebuchet MS"/>
              </a:rPr>
              <a:t>toilet	</a:t>
            </a:r>
            <a:r>
              <a:rPr sz="800" spc="35" dirty="0">
                <a:solidFill>
                  <a:srgbClr val="1B75BC"/>
                </a:solidFill>
                <a:latin typeface="Trebuchet MS"/>
                <a:cs typeface="Trebuchet MS"/>
              </a:rPr>
              <a:t>disposal</a:t>
            </a:r>
            <a:endParaRPr sz="800">
              <a:latin typeface="Trebuchet MS"/>
              <a:cs typeface="Trebuchet MS"/>
            </a:endParaRPr>
          </a:p>
          <a:p>
            <a:pPr marL="12700" marR="5080">
              <a:lnSpc>
                <a:spcPct val="125000"/>
              </a:lnSpc>
              <a:spcBef>
                <a:spcPts val="770"/>
              </a:spcBef>
            </a:pP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may </a:t>
            </a:r>
            <a:r>
              <a:rPr sz="800" spc="5" dirty="0">
                <a:solidFill>
                  <a:srgbClr val="414042"/>
                </a:solidFill>
                <a:latin typeface="Trebuchet MS"/>
                <a:cs typeface="Trebuchet MS"/>
              </a:rPr>
              <a:t>negatively impact 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girl’s</a:t>
            </a:r>
            <a:r>
              <a:rPr sz="800" spc="-12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management 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of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menstruation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in </a:t>
            </a:r>
            <a:r>
              <a:rPr sz="800" spc="15" dirty="0">
                <a:solidFill>
                  <a:srgbClr val="414042"/>
                </a:solidFill>
                <a:latin typeface="Trebuchet MS"/>
                <a:cs typeface="Trebuchet MS"/>
              </a:rPr>
              <a:t>schools, </a:t>
            </a:r>
            <a:r>
              <a:rPr sz="800" spc="20" dirty="0">
                <a:solidFill>
                  <a:srgbClr val="414042"/>
                </a:solidFill>
                <a:latin typeface="Trebuchet MS"/>
                <a:cs typeface="Trebuchet MS"/>
              </a:rPr>
              <a:t>and </a:t>
            </a:r>
            <a:r>
              <a:rPr sz="800" spc="-15" dirty="0">
                <a:solidFill>
                  <a:srgbClr val="414042"/>
                </a:solidFill>
                <a:latin typeface="Trebuchet MS"/>
                <a:cs typeface="Trebuchet MS"/>
              </a:rPr>
              <a:t>ability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to  participate </a:t>
            </a:r>
            <a:r>
              <a:rPr sz="800" spc="-10" dirty="0">
                <a:solidFill>
                  <a:srgbClr val="414042"/>
                </a:solidFill>
                <a:latin typeface="Trebuchet MS"/>
                <a:cs typeface="Trebuchet MS"/>
              </a:rPr>
              <a:t>in </a:t>
            </a:r>
            <a:r>
              <a:rPr sz="800" dirty="0">
                <a:solidFill>
                  <a:srgbClr val="414042"/>
                </a:solidFill>
                <a:latin typeface="Trebuchet MS"/>
                <a:cs typeface="Trebuchet MS"/>
              </a:rPr>
              <a:t>the</a:t>
            </a:r>
            <a:r>
              <a:rPr sz="800" spc="-55" dirty="0">
                <a:solidFill>
                  <a:srgbClr val="414042"/>
                </a:solidFill>
                <a:latin typeface="Trebuchet MS"/>
                <a:cs typeface="Trebuchet MS"/>
              </a:rPr>
              <a:t> </a:t>
            </a:r>
            <a:r>
              <a:rPr sz="800" spc="10" dirty="0">
                <a:solidFill>
                  <a:srgbClr val="414042"/>
                </a:solidFill>
                <a:latin typeface="Trebuchet MS"/>
                <a:cs typeface="Trebuchet MS"/>
              </a:rPr>
              <a:t>classroom.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1056053" y="6004085"/>
            <a:ext cx="243204" cy="4813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000" b="1" spc="-12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3000">
              <a:latin typeface="Arial"/>
              <a:cs typeface="Arial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6129424" y="3911619"/>
            <a:ext cx="366395" cy="0"/>
          </a:xfrm>
          <a:custGeom>
            <a:avLst/>
            <a:gdLst/>
            <a:ahLst/>
            <a:cxnLst/>
            <a:rect l="l" t="t" r="r" b="b"/>
            <a:pathLst>
              <a:path w="366395">
                <a:moveTo>
                  <a:pt x="0" y="0"/>
                </a:moveTo>
                <a:lnTo>
                  <a:pt x="366187" y="0"/>
                </a:lnTo>
              </a:path>
            </a:pathLst>
          </a:custGeom>
          <a:ln w="33743">
            <a:solidFill>
              <a:srgbClr val="6D6E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6249231" y="3914876"/>
            <a:ext cx="126571" cy="23959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5973495" y="3651745"/>
            <a:ext cx="106197" cy="10618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5973508" y="3769662"/>
            <a:ext cx="261620" cy="386080"/>
          </a:xfrm>
          <a:custGeom>
            <a:avLst/>
            <a:gdLst/>
            <a:ahLst/>
            <a:cxnLst/>
            <a:rect l="l" t="t" r="r" b="b"/>
            <a:pathLst>
              <a:path w="261620" h="386079">
                <a:moveTo>
                  <a:pt x="54505" y="0"/>
                </a:moveTo>
                <a:lnTo>
                  <a:pt x="28370" y="5408"/>
                </a:lnTo>
                <a:lnTo>
                  <a:pt x="8128" y="22944"/>
                </a:lnTo>
                <a:lnTo>
                  <a:pt x="0" y="52619"/>
                </a:lnTo>
                <a:lnTo>
                  <a:pt x="0" y="184610"/>
                </a:lnTo>
                <a:lnTo>
                  <a:pt x="4919" y="208443"/>
                </a:lnTo>
                <a:lnTo>
                  <a:pt x="17810" y="225140"/>
                </a:lnTo>
                <a:lnTo>
                  <a:pt x="35870" y="234711"/>
                </a:lnTo>
                <a:lnTo>
                  <a:pt x="56299" y="237162"/>
                </a:lnTo>
                <a:lnTo>
                  <a:pt x="187477" y="237162"/>
                </a:lnTo>
                <a:lnTo>
                  <a:pt x="202933" y="363400"/>
                </a:lnTo>
                <a:lnTo>
                  <a:pt x="213253" y="381550"/>
                </a:lnTo>
                <a:lnTo>
                  <a:pt x="231598" y="386062"/>
                </a:lnTo>
                <a:lnTo>
                  <a:pt x="248394" y="377922"/>
                </a:lnTo>
                <a:lnTo>
                  <a:pt x="254063" y="358117"/>
                </a:lnTo>
                <a:lnTo>
                  <a:pt x="235153" y="203876"/>
                </a:lnTo>
                <a:lnTo>
                  <a:pt x="218262" y="182565"/>
                </a:lnTo>
                <a:lnTo>
                  <a:pt x="217449" y="182286"/>
                </a:lnTo>
                <a:lnTo>
                  <a:pt x="216928" y="182133"/>
                </a:lnTo>
                <a:lnTo>
                  <a:pt x="216433" y="181917"/>
                </a:lnTo>
                <a:lnTo>
                  <a:pt x="215912" y="181803"/>
                </a:lnTo>
                <a:lnTo>
                  <a:pt x="213321" y="181079"/>
                </a:lnTo>
                <a:lnTo>
                  <a:pt x="210553" y="180571"/>
                </a:lnTo>
                <a:lnTo>
                  <a:pt x="106184" y="180571"/>
                </a:lnTo>
                <a:lnTo>
                  <a:pt x="106184" y="80368"/>
                </a:lnTo>
                <a:lnTo>
                  <a:pt x="250512" y="80368"/>
                </a:lnTo>
                <a:lnTo>
                  <a:pt x="244944" y="77206"/>
                </a:lnTo>
                <a:lnTo>
                  <a:pt x="157695" y="66677"/>
                </a:lnTo>
                <a:lnTo>
                  <a:pt x="84302" y="8524"/>
                </a:lnTo>
                <a:lnTo>
                  <a:pt x="82295" y="7508"/>
                </a:lnTo>
                <a:lnTo>
                  <a:pt x="80314" y="6708"/>
                </a:lnTo>
                <a:lnTo>
                  <a:pt x="54505" y="0"/>
                </a:lnTo>
                <a:close/>
              </a:path>
              <a:path w="261620" h="386079">
                <a:moveTo>
                  <a:pt x="260809" y="99710"/>
                </a:moveTo>
                <a:lnTo>
                  <a:pt x="132841" y="99710"/>
                </a:lnTo>
                <a:lnTo>
                  <a:pt x="135267" y="101463"/>
                </a:lnTo>
                <a:lnTo>
                  <a:pt x="138290" y="102745"/>
                </a:lnTo>
                <a:lnTo>
                  <a:pt x="240398" y="115052"/>
                </a:lnTo>
                <a:lnTo>
                  <a:pt x="255206" y="110837"/>
                </a:lnTo>
                <a:lnTo>
                  <a:pt x="260809" y="99710"/>
                </a:lnTo>
                <a:close/>
              </a:path>
              <a:path w="261620" h="386079">
                <a:moveTo>
                  <a:pt x="250512" y="80368"/>
                </a:moveTo>
                <a:lnTo>
                  <a:pt x="106184" y="80368"/>
                </a:lnTo>
                <a:lnTo>
                  <a:pt x="132753" y="99837"/>
                </a:lnTo>
                <a:lnTo>
                  <a:pt x="260809" y="99710"/>
                </a:lnTo>
                <a:lnTo>
                  <a:pt x="261473" y="98391"/>
                </a:lnTo>
                <a:lnTo>
                  <a:pt x="258339" y="84814"/>
                </a:lnTo>
                <a:lnTo>
                  <a:pt x="250512" y="80368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5912230" y="3815797"/>
            <a:ext cx="225425" cy="339090"/>
          </a:xfrm>
          <a:custGeom>
            <a:avLst/>
            <a:gdLst/>
            <a:ahLst/>
            <a:cxnLst/>
            <a:rect l="l" t="t" r="r" b="b"/>
            <a:pathLst>
              <a:path w="225425" h="339089">
                <a:moveTo>
                  <a:pt x="177863" y="317265"/>
                </a:moveTo>
                <a:lnTo>
                  <a:pt x="72504" y="317265"/>
                </a:lnTo>
                <a:lnTo>
                  <a:pt x="64546" y="320608"/>
                </a:lnTo>
                <a:lnTo>
                  <a:pt x="61893" y="327964"/>
                </a:lnTo>
                <a:lnTo>
                  <a:pt x="64546" y="335320"/>
                </a:lnTo>
                <a:lnTo>
                  <a:pt x="72504" y="338664"/>
                </a:lnTo>
                <a:lnTo>
                  <a:pt x="177863" y="338664"/>
                </a:lnTo>
                <a:lnTo>
                  <a:pt x="185821" y="335320"/>
                </a:lnTo>
                <a:lnTo>
                  <a:pt x="188474" y="327964"/>
                </a:lnTo>
                <a:lnTo>
                  <a:pt x="185821" y="320608"/>
                </a:lnTo>
                <a:lnTo>
                  <a:pt x="177863" y="317265"/>
                </a:lnTo>
                <a:close/>
              </a:path>
              <a:path w="225425" h="339089">
                <a:moveTo>
                  <a:pt x="136448" y="233686"/>
                </a:moveTo>
                <a:lnTo>
                  <a:pt x="113906" y="233686"/>
                </a:lnTo>
                <a:lnTo>
                  <a:pt x="113906" y="317265"/>
                </a:lnTo>
                <a:lnTo>
                  <a:pt x="136448" y="317265"/>
                </a:lnTo>
                <a:lnTo>
                  <a:pt x="136448" y="233686"/>
                </a:lnTo>
                <a:close/>
              </a:path>
              <a:path w="225425" h="339089">
                <a:moveTo>
                  <a:pt x="14649" y="0"/>
                </a:moveTo>
                <a:lnTo>
                  <a:pt x="3662" y="5597"/>
                </a:lnTo>
                <a:lnTo>
                  <a:pt x="0" y="18713"/>
                </a:lnTo>
                <a:lnTo>
                  <a:pt x="26390" y="229038"/>
                </a:lnTo>
                <a:lnTo>
                  <a:pt x="33921" y="233622"/>
                </a:lnTo>
                <a:lnTo>
                  <a:pt x="41529" y="233648"/>
                </a:lnTo>
                <a:lnTo>
                  <a:pt x="41719" y="233648"/>
                </a:lnTo>
                <a:lnTo>
                  <a:pt x="41871" y="233686"/>
                </a:lnTo>
                <a:lnTo>
                  <a:pt x="208292" y="233686"/>
                </a:lnTo>
                <a:lnTo>
                  <a:pt x="220851" y="228413"/>
                </a:lnTo>
                <a:lnTo>
                  <a:pt x="225037" y="216814"/>
                </a:lnTo>
                <a:lnTo>
                  <a:pt x="220851" y="205214"/>
                </a:lnTo>
                <a:lnTo>
                  <a:pt x="208292" y="199942"/>
                </a:lnTo>
                <a:lnTo>
                  <a:pt x="56743" y="199942"/>
                </a:lnTo>
                <a:lnTo>
                  <a:pt x="33451" y="14509"/>
                </a:lnTo>
                <a:lnTo>
                  <a:pt x="26674" y="2707"/>
                </a:lnTo>
                <a:lnTo>
                  <a:pt x="14649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545351" y="3651745"/>
            <a:ext cx="106184" cy="10618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6397485" y="3771430"/>
            <a:ext cx="254635" cy="384810"/>
          </a:xfrm>
          <a:custGeom>
            <a:avLst/>
            <a:gdLst/>
            <a:ahLst/>
            <a:cxnLst/>
            <a:rect l="l" t="t" r="r" b="b"/>
            <a:pathLst>
              <a:path w="254634" h="384810">
                <a:moveTo>
                  <a:pt x="254063" y="99631"/>
                </a:moveTo>
                <a:lnTo>
                  <a:pt x="147878" y="99631"/>
                </a:lnTo>
                <a:lnTo>
                  <a:pt x="147878" y="178803"/>
                </a:lnTo>
                <a:lnTo>
                  <a:pt x="43510" y="178803"/>
                </a:lnTo>
                <a:lnTo>
                  <a:pt x="40767" y="179311"/>
                </a:lnTo>
                <a:lnTo>
                  <a:pt x="38163" y="180035"/>
                </a:lnTo>
                <a:lnTo>
                  <a:pt x="37630" y="180149"/>
                </a:lnTo>
                <a:lnTo>
                  <a:pt x="37134" y="180365"/>
                </a:lnTo>
                <a:lnTo>
                  <a:pt x="36614" y="180517"/>
                </a:lnTo>
                <a:lnTo>
                  <a:pt x="35801" y="180797"/>
                </a:lnTo>
                <a:lnTo>
                  <a:pt x="0" y="356349"/>
                </a:lnTo>
                <a:lnTo>
                  <a:pt x="5663" y="376154"/>
                </a:lnTo>
                <a:lnTo>
                  <a:pt x="22458" y="384294"/>
                </a:lnTo>
                <a:lnTo>
                  <a:pt x="40803" y="379782"/>
                </a:lnTo>
                <a:lnTo>
                  <a:pt x="51117" y="361632"/>
                </a:lnTo>
                <a:lnTo>
                  <a:pt x="66586" y="235394"/>
                </a:lnTo>
                <a:lnTo>
                  <a:pt x="197751" y="235394"/>
                </a:lnTo>
                <a:lnTo>
                  <a:pt x="218187" y="232943"/>
                </a:lnTo>
                <a:lnTo>
                  <a:pt x="236251" y="223372"/>
                </a:lnTo>
                <a:lnTo>
                  <a:pt x="249143" y="206675"/>
                </a:lnTo>
                <a:lnTo>
                  <a:pt x="254063" y="182842"/>
                </a:lnTo>
                <a:lnTo>
                  <a:pt x="254063" y="99631"/>
                </a:lnTo>
                <a:close/>
              </a:path>
              <a:path w="254634" h="384810">
                <a:moveTo>
                  <a:pt x="186496" y="0"/>
                </a:moveTo>
                <a:lnTo>
                  <a:pt x="160045" y="15875"/>
                </a:lnTo>
                <a:lnTo>
                  <a:pt x="159918" y="16014"/>
                </a:lnTo>
                <a:lnTo>
                  <a:pt x="159778" y="16103"/>
                </a:lnTo>
                <a:lnTo>
                  <a:pt x="104013" y="81902"/>
                </a:lnTo>
                <a:lnTo>
                  <a:pt x="21399" y="81902"/>
                </a:lnTo>
                <a:lnTo>
                  <a:pt x="7204" y="87861"/>
                </a:lnTo>
                <a:lnTo>
                  <a:pt x="2473" y="100971"/>
                </a:lnTo>
                <a:lnTo>
                  <a:pt x="7204" y="114081"/>
                </a:lnTo>
                <a:lnTo>
                  <a:pt x="21399" y="120040"/>
                </a:lnTo>
                <a:lnTo>
                  <a:pt x="120573" y="120040"/>
                </a:lnTo>
                <a:lnTo>
                  <a:pt x="121805" y="120015"/>
                </a:lnTo>
                <a:lnTo>
                  <a:pt x="122936" y="119875"/>
                </a:lnTo>
                <a:lnTo>
                  <a:pt x="124434" y="119634"/>
                </a:lnTo>
                <a:lnTo>
                  <a:pt x="124802" y="119608"/>
                </a:lnTo>
                <a:lnTo>
                  <a:pt x="125882" y="119380"/>
                </a:lnTo>
                <a:lnTo>
                  <a:pt x="126606" y="119100"/>
                </a:lnTo>
                <a:lnTo>
                  <a:pt x="127939" y="118643"/>
                </a:lnTo>
                <a:lnTo>
                  <a:pt x="128562" y="118465"/>
                </a:lnTo>
                <a:lnTo>
                  <a:pt x="132118" y="116852"/>
                </a:lnTo>
                <a:lnTo>
                  <a:pt x="135039" y="114782"/>
                </a:lnTo>
                <a:lnTo>
                  <a:pt x="147878" y="99631"/>
                </a:lnTo>
                <a:lnTo>
                  <a:pt x="254063" y="99631"/>
                </a:lnTo>
                <a:lnTo>
                  <a:pt x="254063" y="50850"/>
                </a:lnTo>
                <a:lnTo>
                  <a:pt x="243293" y="17484"/>
                </a:lnTo>
                <a:lnTo>
                  <a:pt x="217508" y="535"/>
                </a:lnTo>
                <a:lnTo>
                  <a:pt x="186496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6487785" y="3815810"/>
            <a:ext cx="225425" cy="339090"/>
          </a:xfrm>
          <a:custGeom>
            <a:avLst/>
            <a:gdLst/>
            <a:ahLst/>
            <a:cxnLst/>
            <a:rect l="l" t="t" r="r" b="b"/>
            <a:pathLst>
              <a:path w="225425" h="339089">
                <a:moveTo>
                  <a:pt x="152536" y="317265"/>
                </a:moveTo>
                <a:lnTo>
                  <a:pt x="47177" y="317265"/>
                </a:lnTo>
                <a:lnTo>
                  <a:pt x="39212" y="320608"/>
                </a:lnTo>
                <a:lnTo>
                  <a:pt x="36556" y="327964"/>
                </a:lnTo>
                <a:lnTo>
                  <a:pt x="39212" y="335320"/>
                </a:lnTo>
                <a:lnTo>
                  <a:pt x="47177" y="338664"/>
                </a:lnTo>
                <a:lnTo>
                  <a:pt x="152536" y="338664"/>
                </a:lnTo>
                <a:lnTo>
                  <a:pt x="160494" y="335320"/>
                </a:lnTo>
                <a:lnTo>
                  <a:pt x="163147" y="327964"/>
                </a:lnTo>
                <a:lnTo>
                  <a:pt x="160494" y="320608"/>
                </a:lnTo>
                <a:lnTo>
                  <a:pt x="152536" y="317265"/>
                </a:lnTo>
                <a:close/>
              </a:path>
              <a:path w="225425" h="339089">
                <a:moveTo>
                  <a:pt x="111121" y="233686"/>
                </a:moveTo>
                <a:lnTo>
                  <a:pt x="88604" y="233686"/>
                </a:lnTo>
                <a:lnTo>
                  <a:pt x="88604" y="317265"/>
                </a:lnTo>
                <a:lnTo>
                  <a:pt x="111121" y="317265"/>
                </a:lnTo>
                <a:lnTo>
                  <a:pt x="111121" y="233686"/>
                </a:lnTo>
                <a:close/>
              </a:path>
              <a:path w="225425" h="339089">
                <a:moveTo>
                  <a:pt x="210386" y="0"/>
                </a:moveTo>
                <a:lnTo>
                  <a:pt x="198353" y="2707"/>
                </a:lnTo>
                <a:lnTo>
                  <a:pt x="191550" y="14509"/>
                </a:lnTo>
                <a:lnTo>
                  <a:pt x="168297" y="199942"/>
                </a:lnTo>
                <a:lnTo>
                  <a:pt x="16735" y="199942"/>
                </a:lnTo>
                <a:lnTo>
                  <a:pt x="4183" y="205214"/>
                </a:lnTo>
                <a:lnTo>
                  <a:pt x="0" y="216814"/>
                </a:lnTo>
                <a:lnTo>
                  <a:pt x="4183" y="228413"/>
                </a:lnTo>
                <a:lnTo>
                  <a:pt x="16735" y="233686"/>
                </a:lnTo>
                <a:lnTo>
                  <a:pt x="183156" y="233686"/>
                </a:lnTo>
                <a:lnTo>
                  <a:pt x="183321" y="233648"/>
                </a:lnTo>
                <a:lnTo>
                  <a:pt x="191119" y="233610"/>
                </a:lnTo>
                <a:lnTo>
                  <a:pt x="198650" y="229038"/>
                </a:lnTo>
                <a:lnTo>
                  <a:pt x="225040" y="18713"/>
                </a:lnTo>
                <a:lnTo>
                  <a:pt x="221374" y="5597"/>
                </a:lnTo>
                <a:lnTo>
                  <a:pt x="210386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263957" y="3784168"/>
            <a:ext cx="46355" cy="115570"/>
          </a:xfrm>
          <a:custGeom>
            <a:avLst/>
            <a:gdLst/>
            <a:ahLst/>
            <a:cxnLst/>
            <a:rect l="l" t="t" r="r" b="b"/>
            <a:pathLst>
              <a:path w="46354" h="115570">
                <a:moveTo>
                  <a:pt x="35775" y="0"/>
                </a:moveTo>
                <a:lnTo>
                  <a:pt x="0" y="111848"/>
                </a:lnTo>
                <a:lnTo>
                  <a:pt x="9982" y="115049"/>
                </a:lnTo>
                <a:lnTo>
                  <a:pt x="45770" y="3213"/>
                </a:lnTo>
                <a:lnTo>
                  <a:pt x="35775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4462526" y="2950984"/>
            <a:ext cx="337820" cy="337820"/>
          </a:xfrm>
          <a:custGeom>
            <a:avLst/>
            <a:gdLst/>
            <a:ahLst/>
            <a:cxnLst/>
            <a:rect l="l" t="t" r="r" b="b"/>
            <a:pathLst>
              <a:path w="337820" h="337820">
                <a:moveTo>
                  <a:pt x="294081" y="0"/>
                </a:moveTo>
                <a:lnTo>
                  <a:pt x="43332" y="0"/>
                </a:lnTo>
                <a:lnTo>
                  <a:pt x="26451" y="3406"/>
                </a:lnTo>
                <a:lnTo>
                  <a:pt x="12679" y="12695"/>
                </a:lnTo>
                <a:lnTo>
                  <a:pt x="3400" y="26472"/>
                </a:lnTo>
                <a:lnTo>
                  <a:pt x="0" y="43345"/>
                </a:lnTo>
                <a:lnTo>
                  <a:pt x="0" y="294093"/>
                </a:lnTo>
                <a:lnTo>
                  <a:pt x="3400" y="310966"/>
                </a:lnTo>
                <a:lnTo>
                  <a:pt x="12679" y="324743"/>
                </a:lnTo>
                <a:lnTo>
                  <a:pt x="26451" y="334032"/>
                </a:lnTo>
                <a:lnTo>
                  <a:pt x="43332" y="337439"/>
                </a:lnTo>
                <a:lnTo>
                  <a:pt x="294081" y="337439"/>
                </a:lnTo>
                <a:lnTo>
                  <a:pt x="310946" y="334032"/>
                </a:lnTo>
                <a:lnTo>
                  <a:pt x="324719" y="324743"/>
                </a:lnTo>
                <a:lnTo>
                  <a:pt x="334007" y="310966"/>
                </a:lnTo>
                <a:lnTo>
                  <a:pt x="337413" y="294093"/>
                </a:lnTo>
                <a:lnTo>
                  <a:pt x="337413" y="43345"/>
                </a:lnTo>
                <a:lnTo>
                  <a:pt x="334007" y="26472"/>
                </a:lnTo>
                <a:lnTo>
                  <a:pt x="324719" y="12695"/>
                </a:lnTo>
                <a:lnTo>
                  <a:pt x="310946" y="3406"/>
                </a:lnTo>
                <a:lnTo>
                  <a:pt x="294081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849164" y="2950984"/>
            <a:ext cx="337820" cy="337820"/>
          </a:xfrm>
          <a:custGeom>
            <a:avLst/>
            <a:gdLst/>
            <a:ahLst/>
            <a:cxnLst/>
            <a:rect l="l" t="t" r="r" b="b"/>
            <a:pathLst>
              <a:path w="337820" h="337820">
                <a:moveTo>
                  <a:pt x="294093" y="0"/>
                </a:moveTo>
                <a:lnTo>
                  <a:pt x="43345" y="0"/>
                </a:lnTo>
                <a:lnTo>
                  <a:pt x="26478" y="3406"/>
                </a:lnTo>
                <a:lnTo>
                  <a:pt x="12699" y="12695"/>
                </a:lnTo>
                <a:lnTo>
                  <a:pt x="3407" y="26472"/>
                </a:lnTo>
                <a:lnTo>
                  <a:pt x="0" y="43345"/>
                </a:lnTo>
                <a:lnTo>
                  <a:pt x="0" y="294093"/>
                </a:lnTo>
                <a:lnTo>
                  <a:pt x="3407" y="310966"/>
                </a:lnTo>
                <a:lnTo>
                  <a:pt x="12699" y="324743"/>
                </a:lnTo>
                <a:lnTo>
                  <a:pt x="26478" y="334032"/>
                </a:lnTo>
                <a:lnTo>
                  <a:pt x="43345" y="337439"/>
                </a:lnTo>
                <a:lnTo>
                  <a:pt x="294093" y="337439"/>
                </a:lnTo>
                <a:lnTo>
                  <a:pt x="310971" y="334032"/>
                </a:lnTo>
                <a:lnTo>
                  <a:pt x="324748" y="324743"/>
                </a:lnTo>
                <a:lnTo>
                  <a:pt x="334034" y="310966"/>
                </a:lnTo>
                <a:lnTo>
                  <a:pt x="337438" y="294093"/>
                </a:lnTo>
                <a:lnTo>
                  <a:pt x="337438" y="43345"/>
                </a:lnTo>
                <a:lnTo>
                  <a:pt x="334034" y="26472"/>
                </a:lnTo>
                <a:lnTo>
                  <a:pt x="324748" y="12695"/>
                </a:lnTo>
                <a:lnTo>
                  <a:pt x="310971" y="3406"/>
                </a:lnTo>
                <a:lnTo>
                  <a:pt x="294093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525492" y="2980601"/>
            <a:ext cx="207225" cy="26549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074705" y="2950984"/>
            <a:ext cx="337820" cy="337820"/>
          </a:xfrm>
          <a:custGeom>
            <a:avLst/>
            <a:gdLst/>
            <a:ahLst/>
            <a:cxnLst/>
            <a:rect l="l" t="t" r="r" b="b"/>
            <a:pathLst>
              <a:path w="337820" h="337820">
                <a:moveTo>
                  <a:pt x="294068" y="0"/>
                </a:moveTo>
                <a:lnTo>
                  <a:pt x="43332" y="0"/>
                </a:lnTo>
                <a:lnTo>
                  <a:pt x="26462" y="3406"/>
                </a:lnTo>
                <a:lnTo>
                  <a:pt x="12688" y="12695"/>
                </a:lnTo>
                <a:lnTo>
                  <a:pt x="3404" y="26472"/>
                </a:lnTo>
                <a:lnTo>
                  <a:pt x="0" y="43345"/>
                </a:lnTo>
                <a:lnTo>
                  <a:pt x="0" y="294093"/>
                </a:lnTo>
                <a:lnTo>
                  <a:pt x="3404" y="310966"/>
                </a:lnTo>
                <a:lnTo>
                  <a:pt x="12688" y="324743"/>
                </a:lnTo>
                <a:lnTo>
                  <a:pt x="26462" y="334032"/>
                </a:lnTo>
                <a:lnTo>
                  <a:pt x="43332" y="337439"/>
                </a:lnTo>
                <a:lnTo>
                  <a:pt x="294068" y="337439"/>
                </a:lnTo>
                <a:lnTo>
                  <a:pt x="310953" y="334032"/>
                </a:lnTo>
                <a:lnTo>
                  <a:pt x="324734" y="324743"/>
                </a:lnTo>
                <a:lnTo>
                  <a:pt x="334021" y="310966"/>
                </a:lnTo>
                <a:lnTo>
                  <a:pt x="337426" y="294093"/>
                </a:lnTo>
                <a:lnTo>
                  <a:pt x="337426" y="43345"/>
                </a:lnTo>
                <a:lnTo>
                  <a:pt x="334021" y="26472"/>
                </a:lnTo>
                <a:lnTo>
                  <a:pt x="324734" y="12695"/>
                </a:lnTo>
                <a:lnTo>
                  <a:pt x="310953" y="3406"/>
                </a:lnTo>
                <a:lnTo>
                  <a:pt x="294068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138371" y="3012402"/>
            <a:ext cx="221881" cy="22645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4902047" y="2987916"/>
            <a:ext cx="221564" cy="25482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3921607" y="2769133"/>
            <a:ext cx="1410335" cy="588645"/>
          </a:xfrm>
          <a:custGeom>
            <a:avLst/>
            <a:gdLst/>
            <a:ahLst/>
            <a:cxnLst/>
            <a:rect l="l" t="t" r="r" b="b"/>
            <a:pathLst>
              <a:path w="1410335" h="588645">
                <a:moveTo>
                  <a:pt x="88214" y="72529"/>
                </a:moveTo>
                <a:lnTo>
                  <a:pt x="0" y="192938"/>
                </a:lnTo>
                <a:lnTo>
                  <a:pt x="43789" y="192938"/>
                </a:lnTo>
                <a:lnTo>
                  <a:pt x="43789" y="588606"/>
                </a:lnTo>
                <a:lnTo>
                  <a:pt x="1367459" y="588606"/>
                </a:lnTo>
                <a:lnTo>
                  <a:pt x="1367459" y="578446"/>
                </a:lnTo>
                <a:lnTo>
                  <a:pt x="53949" y="578446"/>
                </a:lnTo>
                <a:lnTo>
                  <a:pt x="53949" y="182791"/>
                </a:lnTo>
                <a:lnTo>
                  <a:pt x="20040" y="182791"/>
                </a:lnTo>
                <a:lnTo>
                  <a:pt x="93357" y="82702"/>
                </a:lnTo>
                <a:lnTo>
                  <a:pt x="463816" y="82702"/>
                </a:lnTo>
                <a:lnTo>
                  <a:pt x="463816" y="72847"/>
                </a:lnTo>
                <a:lnTo>
                  <a:pt x="88214" y="72529"/>
                </a:lnTo>
                <a:close/>
              </a:path>
              <a:path w="1410335" h="588645">
                <a:moveTo>
                  <a:pt x="937381" y="10159"/>
                </a:moveTo>
                <a:lnTo>
                  <a:pt x="927214" y="10160"/>
                </a:lnTo>
                <a:lnTo>
                  <a:pt x="927150" y="45935"/>
                </a:lnTo>
                <a:lnTo>
                  <a:pt x="896899" y="45935"/>
                </a:lnTo>
                <a:lnTo>
                  <a:pt x="896734" y="81673"/>
                </a:lnTo>
                <a:lnTo>
                  <a:pt x="1323987" y="81965"/>
                </a:lnTo>
                <a:lnTo>
                  <a:pt x="1391208" y="182791"/>
                </a:lnTo>
                <a:lnTo>
                  <a:pt x="1357299" y="182791"/>
                </a:lnTo>
                <a:lnTo>
                  <a:pt x="1357299" y="578446"/>
                </a:lnTo>
                <a:lnTo>
                  <a:pt x="1367459" y="578446"/>
                </a:lnTo>
                <a:lnTo>
                  <a:pt x="1367459" y="192938"/>
                </a:lnTo>
                <a:lnTo>
                  <a:pt x="1410207" y="192938"/>
                </a:lnTo>
                <a:lnTo>
                  <a:pt x="1329435" y="71805"/>
                </a:lnTo>
                <a:lnTo>
                  <a:pt x="906945" y="71513"/>
                </a:lnTo>
                <a:lnTo>
                  <a:pt x="906995" y="56095"/>
                </a:lnTo>
                <a:lnTo>
                  <a:pt x="937298" y="56095"/>
                </a:lnTo>
                <a:lnTo>
                  <a:pt x="937381" y="10159"/>
                </a:lnTo>
                <a:close/>
              </a:path>
              <a:path w="1410335" h="588645">
                <a:moveTo>
                  <a:pt x="463816" y="82702"/>
                </a:moveTo>
                <a:lnTo>
                  <a:pt x="93357" y="82702"/>
                </a:lnTo>
                <a:lnTo>
                  <a:pt x="463816" y="83019"/>
                </a:lnTo>
                <a:lnTo>
                  <a:pt x="463816" y="82702"/>
                </a:lnTo>
                <a:close/>
              </a:path>
              <a:path w="1410335" h="588645">
                <a:moveTo>
                  <a:pt x="937399" y="0"/>
                </a:moveTo>
                <a:lnTo>
                  <a:pt x="422630" y="0"/>
                </a:lnTo>
                <a:lnTo>
                  <a:pt x="422541" y="58534"/>
                </a:lnTo>
                <a:lnTo>
                  <a:pt x="453669" y="58597"/>
                </a:lnTo>
                <a:lnTo>
                  <a:pt x="453656" y="72847"/>
                </a:lnTo>
                <a:lnTo>
                  <a:pt x="463816" y="72847"/>
                </a:lnTo>
                <a:lnTo>
                  <a:pt x="463842" y="48450"/>
                </a:lnTo>
                <a:lnTo>
                  <a:pt x="432714" y="48399"/>
                </a:lnTo>
                <a:lnTo>
                  <a:pt x="432777" y="10159"/>
                </a:lnTo>
                <a:lnTo>
                  <a:pt x="937381" y="10159"/>
                </a:lnTo>
                <a:lnTo>
                  <a:pt x="937399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 txBox="1"/>
          <p:nvPr/>
        </p:nvSpPr>
        <p:spPr>
          <a:xfrm>
            <a:off x="819447" y="4421873"/>
            <a:ext cx="57918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When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I </a:t>
            </a:r>
            <a:r>
              <a:rPr sz="800" spc="-5" dirty="0">
                <a:solidFill>
                  <a:srgbClr val="231F20"/>
                </a:solidFill>
                <a:latin typeface="Trebuchet MS"/>
                <a:cs typeface="Trebuchet MS"/>
              </a:rPr>
              <a:t>had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my 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first </a:t>
            </a:r>
            <a:r>
              <a:rPr sz="800" spc="-25" dirty="0">
                <a:solidFill>
                  <a:srgbClr val="231F20"/>
                </a:solidFill>
                <a:latin typeface="Trebuchet MS"/>
                <a:cs typeface="Trebuchet MS"/>
              </a:rPr>
              <a:t>period,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I </a:t>
            </a:r>
            <a:r>
              <a:rPr sz="800" spc="-15" dirty="0">
                <a:solidFill>
                  <a:srgbClr val="231F20"/>
                </a:solidFill>
                <a:latin typeface="Trebuchet MS"/>
                <a:cs typeface="Trebuchet MS"/>
              </a:rPr>
              <a:t>did not know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anything about </a:t>
            </a:r>
            <a:r>
              <a:rPr sz="800" spc="-80" dirty="0">
                <a:solidFill>
                  <a:srgbClr val="231F20"/>
                </a:solidFill>
                <a:latin typeface="Trebuchet MS"/>
                <a:cs typeface="Trebuchet MS"/>
              </a:rPr>
              <a:t>it.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I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was </a:t>
            </a:r>
            <a:r>
              <a:rPr sz="800" spc="-35" dirty="0">
                <a:solidFill>
                  <a:srgbClr val="231F20"/>
                </a:solidFill>
                <a:latin typeface="Trebuchet MS"/>
                <a:cs typeface="Trebuchet MS"/>
              </a:rPr>
              <a:t>at </a:t>
            </a:r>
            <a:r>
              <a:rPr sz="800" spc="-5" dirty="0">
                <a:solidFill>
                  <a:srgbClr val="231F20"/>
                </a:solidFill>
                <a:latin typeface="Trebuchet MS"/>
                <a:cs typeface="Trebuchet MS"/>
              </a:rPr>
              <a:t>home </a:t>
            </a:r>
            <a:r>
              <a:rPr sz="800" spc="-35" dirty="0">
                <a:solidFill>
                  <a:srgbClr val="231F20"/>
                </a:solidFill>
                <a:latin typeface="Trebuchet MS"/>
                <a:cs typeface="Trebuchet MS"/>
              </a:rPr>
              <a:t>at that </a:t>
            </a:r>
            <a:r>
              <a:rPr sz="800" spc="-50" dirty="0">
                <a:solidFill>
                  <a:srgbClr val="231F20"/>
                </a:solidFill>
                <a:latin typeface="Trebuchet MS"/>
                <a:cs typeface="Trebuchet MS"/>
              </a:rPr>
              <a:t>time.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I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was </a:t>
            </a:r>
            <a:r>
              <a:rPr sz="800" spc="-15" dirty="0">
                <a:solidFill>
                  <a:srgbClr val="231F20"/>
                </a:solidFill>
                <a:latin typeface="Trebuchet MS"/>
                <a:cs typeface="Trebuchet MS"/>
              </a:rPr>
              <a:t>getting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ready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for </a:t>
            </a:r>
            <a:r>
              <a:rPr sz="800" spc="5" dirty="0">
                <a:solidFill>
                  <a:srgbClr val="231F20"/>
                </a:solidFill>
                <a:latin typeface="Trebuchet MS"/>
                <a:cs typeface="Trebuchet MS"/>
              </a:rPr>
              <a:t>school one</a:t>
            </a:r>
            <a:r>
              <a:rPr sz="80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Trebuchet MS"/>
                <a:cs typeface="Trebuchet MS"/>
              </a:rPr>
              <a:t>morning  </a:t>
            </a:r>
            <a:r>
              <a:rPr sz="800" spc="-15" dirty="0">
                <a:solidFill>
                  <a:srgbClr val="231F20"/>
                </a:solidFill>
                <a:latin typeface="Trebuchet MS"/>
                <a:cs typeface="Trebuchet MS"/>
              </a:rPr>
              <a:t>when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I </a:t>
            </a:r>
            <a:r>
              <a:rPr sz="800" spc="-45" dirty="0">
                <a:solidFill>
                  <a:srgbClr val="231F20"/>
                </a:solidFill>
                <a:latin typeface="Trebuchet MS"/>
                <a:cs typeface="Trebuchet MS"/>
              </a:rPr>
              <a:t>felt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my </a:t>
            </a:r>
            <a:r>
              <a:rPr sz="800" spc="-15" dirty="0">
                <a:solidFill>
                  <a:srgbClr val="231F20"/>
                </a:solidFill>
                <a:latin typeface="Trebuchet MS"/>
                <a:cs typeface="Trebuchet MS"/>
              </a:rPr>
              <a:t>shalwar </a:t>
            </a:r>
            <a:r>
              <a:rPr sz="800" spc="-25" dirty="0">
                <a:solidFill>
                  <a:srgbClr val="231F20"/>
                </a:solidFill>
                <a:latin typeface="Trebuchet MS"/>
                <a:cs typeface="Trebuchet MS"/>
              </a:rPr>
              <a:t>(pants)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was </a:t>
            </a:r>
            <a:r>
              <a:rPr sz="800" spc="-60" dirty="0">
                <a:solidFill>
                  <a:srgbClr val="231F20"/>
                </a:solidFill>
                <a:latin typeface="Trebuchet MS"/>
                <a:cs typeface="Trebuchet MS"/>
              </a:rPr>
              <a:t>wet.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I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was </a:t>
            </a:r>
            <a:r>
              <a:rPr sz="800" dirty="0">
                <a:solidFill>
                  <a:srgbClr val="231F20"/>
                </a:solidFill>
                <a:latin typeface="Trebuchet MS"/>
                <a:cs typeface="Trebuchet MS"/>
              </a:rPr>
              <a:t>surprised </a:t>
            </a:r>
            <a:r>
              <a:rPr sz="800" spc="5" dirty="0">
                <a:solidFill>
                  <a:srgbClr val="231F20"/>
                </a:solidFill>
                <a:latin typeface="Trebuchet MS"/>
                <a:cs typeface="Trebuchet MS"/>
              </a:rPr>
              <a:t>because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I </a:t>
            </a:r>
            <a:r>
              <a:rPr sz="800" spc="-5" dirty="0">
                <a:solidFill>
                  <a:srgbClr val="231F20"/>
                </a:solidFill>
                <a:latin typeface="Trebuchet MS"/>
                <a:cs typeface="Trebuchet MS"/>
              </a:rPr>
              <a:t>had </a:t>
            </a:r>
            <a:r>
              <a:rPr sz="800" spc="-15" dirty="0">
                <a:solidFill>
                  <a:srgbClr val="231F20"/>
                </a:solidFill>
                <a:latin typeface="Trebuchet MS"/>
                <a:cs typeface="Trebuchet MS"/>
              </a:rPr>
              <a:t>not sat 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in water </a:t>
            </a:r>
            <a:r>
              <a:rPr sz="800" spc="5" dirty="0">
                <a:solidFill>
                  <a:srgbClr val="231F20"/>
                </a:solidFill>
                <a:latin typeface="Trebuchet MS"/>
                <a:cs typeface="Trebuchet MS"/>
              </a:rPr>
              <a:t>or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anything. I </a:t>
            </a:r>
            <a:r>
              <a:rPr sz="800" spc="-35" dirty="0">
                <a:solidFill>
                  <a:srgbClr val="231F20"/>
                </a:solidFill>
                <a:latin typeface="Trebuchet MS"/>
                <a:cs typeface="Trebuchet MS"/>
              </a:rPr>
              <a:t>went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to </a:t>
            </a:r>
            <a:r>
              <a:rPr sz="800" spc="-25" dirty="0">
                <a:solidFill>
                  <a:srgbClr val="231F20"/>
                </a:solidFill>
                <a:latin typeface="Trebuchet MS"/>
                <a:cs typeface="Trebuchet MS"/>
              </a:rPr>
              <a:t>the </a:t>
            </a:r>
            <a:r>
              <a:rPr sz="800" spc="-5" dirty="0">
                <a:solidFill>
                  <a:srgbClr val="231F20"/>
                </a:solidFill>
                <a:latin typeface="Trebuchet MS"/>
                <a:cs typeface="Trebuchet MS"/>
              </a:rPr>
              <a:t>washroom and  checked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my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35" dirty="0">
                <a:solidFill>
                  <a:srgbClr val="231F20"/>
                </a:solidFill>
                <a:latin typeface="Trebuchet MS"/>
                <a:cs typeface="Trebuchet MS"/>
              </a:rPr>
              <a:t>shalwar.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I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231F20"/>
                </a:solidFill>
                <a:latin typeface="Trebuchet MS"/>
                <a:cs typeface="Trebuchet MS"/>
              </a:rPr>
              <a:t>got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Trebuchet MS"/>
                <a:cs typeface="Trebuchet MS"/>
              </a:rPr>
              <a:t>very</a:t>
            </a:r>
            <a:r>
              <a:rPr sz="800" spc="-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231F20"/>
                </a:solidFill>
                <a:latin typeface="Trebuchet MS"/>
                <a:cs typeface="Trebuchet MS"/>
              </a:rPr>
              <a:t>scared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Trebuchet MS"/>
                <a:cs typeface="Trebuchet MS"/>
              </a:rPr>
              <a:t>and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I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thought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35" dirty="0">
                <a:solidFill>
                  <a:srgbClr val="231F20"/>
                </a:solidFill>
                <a:latin typeface="Trebuchet MS"/>
                <a:cs typeface="Trebuchet MS"/>
              </a:rPr>
              <a:t>that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I</a:t>
            </a:r>
            <a:r>
              <a:rPr sz="800" spc="-2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5" dirty="0">
                <a:solidFill>
                  <a:srgbClr val="231F20"/>
                </a:solidFill>
                <a:latin typeface="Trebuchet MS"/>
                <a:cs typeface="Trebuchet MS"/>
              </a:rPr>
              <a:t>had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developed</a:t>
            </a:r>
            <a:r>
              <a:rPr sz="800" spc="-3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45" dirty="0">
                <a:solidFill>
                  <a:srgbClr val="231F20"/>
                </a:solidFill>
                <a:latin typeface="Trebuchet MS"/>
                <a:cs typeface="Trebuchet MS"/>
              </a:rPr>
              <a:t>cancer.”</a:t>
            </a:r>
            <a:endParaRPr sz="8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800" spc="-20" dirty="0">
                <a:solidFill>
                  <a:srgbClr val="231F20"/>
                </a:solidFill>
                <a:latin typeface="Trebuchet MS"/>
                <a:cs typeface="Trebuchet MS"/>
              </a:rPr>
              <a:t>(9th </a:t>
            </a:r>
            <a:r>
              <a:rPr sz="800" spc="-25" dirty="0">
                <a:solidFill>
                  <a:srgbClr val="231F20"/>
                </a:solidFill>
                <a:latin typeface="Trebuchet MS"/>
                <a:cs typeface="Trebuchet MS"/>
              </a:rPr>
              <a:t>grader, Lasbela, </a:t>
            </a:r>
            <a:r>
              <a:rPr sz="800" spc="-10" dirty="0">
                <a:solidFill>
                  <a:srgbClr val="231F20"/>
                </a:solidFill>
                <a:latin typeface="Trebuchet MS"/>
                <a:cs typeface="Trebuchet MS"/>
              </a:rPr>
              <a:t>Balochistan</a:t>
            </a:r>
            <a:r>
              <a:rPr sz="800" spc="-5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800" spc="-15" dirty="0">
                <a:solidFill>
                  <a:srgbClr val="231F20"/>
                </a:solidFill>
                <a:latin typeface="Trebuchet MS"/>
                <a:cs typeface="Trebuchet MS"/>
              </a:rPr>
              <a:t>Province)</a:t>
            </a:r>
            <a:endParaRPr sz="800" dirty="0">
              <a:latin typeface="Trebuchet MS"/>
              <a:cs typeface="Trebuchet MS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465683" y="4481855"/>
            <a:ext cx="157010" cy="23263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817614" y="4806455"/>
            <a:ext cx="157010" cy="23263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026280" y="8844597"/>
            <a:ext cx="553085" cy="473075"/>
          </a:xfrm>
          <a:custGeom>
            <a:avLst/>
            <a:gdLst/>
            <a:ahLst/>
            <a:cxnLst/>
            <a:rect l="l" t="t" r="r" b="b"/>
            <a:pathLst>
              <a:path w="553085" h="473075">
                <a:moveTo>
                  <a:pt x="467054" y="0"/>
                </a:moveTo>
                <a:lnTo>
                  <a:pt x="88898" y="0"/>
                </a:lnTo>
                <a:lnTo>
                  <a:pt x="67127" y="3908"/>
                </a:lnTo>
                <a:lnTo>
                  <a:pt x="38098" y="42545"/>
                </a:lnTo>
                <a:lnTo>
                  <a:pt x="557" y="428193"/>
                </a:lnTo>
                <a:lnTo>
                  <a:pt x="0" y="446170"/>
                </a:lnTo>
                <a:lnTo>
                  <a:pt x="573" y="460178"/>
                </a:lnTo>
                <a:lnTo>
                  <a:pt x="11419" y="469309"/>
                </a:lnTo>
                <a:lnTo>
                  <a:pt x="41680" y="472655"/>
                </a:lnTo>
                <a:lnTo>
                  <a:pt x="552880" y="472655"/>
                </a:lnTo>
                <a:lnTo>
                  <a:pt x="553083" y="447217"/>
                </a:lnTo>
                <a:lnTo>
                  <a:pt x="520686" y="447027"/>
                </a:lnTo>
                <a:lnTo>
                  <a:pt x="521448" y="431482"/>
                </a:lnTo>
                <a:lnTo>
                  <a:pt x="552880" y="431292"/>
                </a:lnTo>
                <a:lnTo>
                  <a:pt x="467054" y="0"/>
                </a:lnTo>
                <a:close/>
              </a:path>
            </a:pathLst>
          </a:custGeom>
          <a:solidFill>
            <a:srgbClr val="45C0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022755" y="8844597"/>
            <a:ext cx="92710" cy="473709"/>
          </a:xfrm>
          <a:custGeom>
            <a:avLst/>
            <a:gdLst/>
            <a:ahLst/>
            <a:cxnLst/>
            <a:rect l="l" t="t" r="r" b="b"/>
            <a:pathLst>
              <a:path w="92710" h="473709">
                <a:moveTo>
                  <a:pt x="86893" y="992"/>
                </a:moveTo>
                <a:lnTo>
                  <a:pt x="45012" y="27678"/>
                </a:lnTo>
                <a:lnTo>
                  <a:pt x="603" y="435660"/>
                </a:lnTo>
                <a:lnTo>
                  <a:pt x="0" y="448305"/>
                </a:lnTo>
                <a:lnTo>
                  <a:pt x="2169" y="459671"/>
                </a:lnTo>
                <a:lnTo>
                  <a:pt x="13195" y="468230"/>
                </a:lnTo>
                <a:lnTo>
                  <a:pt x="39160" y="472452"/>
                </a:lnTo>
                <a:lnTo>
                  <a:pt x="53993" y="473379"/>
                </a:lnTo>
                <a:lnTo>
                  <a:pt x="86893" y="992"/>
                </a:lnTo>
                <a:close/>
              </a:path>
              <a:path w="92710" h="473709">
                <a:moveTo>
                  <a:pt x="92424" y="0"/>
                </a:moveTo>
                <a:lnTo>
                  <a:pt x="86963" y="0"/>
                </a:lnTo>
                <a:lnTo>
                  <a:pt x="86893" y="992"/>
                </a:lnTo>
                <a:lnTo>
                  <a:pt x="92424" y="0"/>
                </a:lnTo>
                <a:close/>
              </a:path>
            </a:pathLst>
          </a:custGeom>
          <a:solidFill>
            <a:srgbClr val="F164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5034729" y="9275864"/>
            <a:ext cx="534670" cy="29209"/>
          </a:xfrm>
          <a:custGeom>
            <a:avLst/>
            <a:gdLst/>
            <a:ahLst/>
            <a:cxnLst/>
            <a:rect l="l" t="t" r="r" b="b"/>
            <a:pathLst>
              <a:path w="534670" h="29209">
                <a:moveTo>
                  <a:pt x="534614" y="0"/>
                </a:moveTo>
                <a:lnTo>
                  <a:pt x="39809" y="0"/>
                </a:lnTo>
                <a:lnTo>
                  <a:pt x="9954" y="4522"/>
                </a:lnTo>
                <a:lnTo>
                  <a:pt x="0" y="14471"/>
                </a:lnTo>
                <a:lnTo>
                  <a:pt x="9950" y="24420"/>
                </a:lnTo>
                <a:lnTo>
                  <a:pt x="39809" y="28943"/>
                </a:lnTo>
                <a:lnTo>
                  <a:pt x="534614" y="28943"/>
                </a:lnTo>
                <a:lnTo>
                  <a:pt x="528278" y="19409"/>
                </a:lnTo>
                <a:lnTo>
                  <a:pt x="522068" y="19409"/>
                </a:lnTo>
                <a:lnTo>
                  <a:pt x="517998" y="14995"/>
                </a:lnTo>
                <a:lnTo>
                  <a:pt x="522236" y="10319"/>
                </a:lnTo>
                <a:lnTo>
                  <a:pt x="527944" y="10319"/>
                </a:lnTo>
                <a:lnTo>
                  <a:pt x="534614" y="0"/>
                </a:lnTo>
                <a:close/>
              </a:path>
              <a:path w="534670" h="29209">
                <a:moveTo>
                  <a:pt x="522236" y="10319"/>
                </a:moveTo>
                <a:lnTo>
                  <a:pt x="517998" y="14995"/>
                </a:lnTo>
                <a:lnTo>
                  <a:pt x="522068" y="19409"/>
                </a:lnTo>
                <a:lnTo>
                  <a:pt x="525129" y="14673"/>
                </a:lnTo>
                <a:lnTo>
                  <a:pt x="522236" y="10319"/>
                </a:lnTo>
                <a:close/>
              </a:path>
              <a:path w="534670" h="29209">
                <a:moveTo>
                  <a:pt x="525129" y="14673"/>
                </a:moveTo>
                <a:lnTo>
                  <a:pt x="522068" y="19409"/>
                </a:lnTo>
                <a:lnTo>
                  <a:pt x="528278" y="19409"/>
                </a:lnTo>
                <a:lnTo>
                  <a:pt x="525129" y="14673"/>
                </a:lnTo>
                <a:close/>
              </a:path>
              <a:path w="534670" h="29209">
                <a:moveTo>
                  <a:pt x="527944" y="10319"/>
                </a:moveTo>
                <a:lnTo>
                  <a:pt x="522236" y="10319"/>
                </a:lnTo>
                <a:lnTo>
                  <a:pt x="525129" y="14673"/>
                </a:lnTo>
                <a:lnTo>
                  <a:pt x="527944" y="103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034962" y="9290342"/>
            <a:ext cx="534670" cy="0"/>
          </a:xfrm>
          <a:custGeom>
            <a:avLst/>
            <a:gdLst/>
            <a:ahLst/>
            <a:cxnLst/>
            <a:rect l="l" t="t" r="r" b="b"/>
            <a:pathLst>
              <a:path w="534670">
                <a:moveTo>
                  <a:pt x="0" y="0"/>
                </a:moveTo>
                <a:lnTo>
                  <a:pt x="534393" y="0"/>
                </a:lnTo>
              </a:path>
            </a:pathLst>
          </a:custGeom>
          <a:ln w="28956">
            <a:solidFill>
              <a:srgbClr val="D6DA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 txBox="1"/>
          <p:nvPr/>
        </p:nvSpPr>
        <p:spPr>
          <a:xfrm>
            <a:off x="5139990" y="8903242"/>
            <a:ext cx="325120" cy="32893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algn="ctr">
              <a:lnSpc>
                <a:spcPct val="103400"/>
              </a:lnSpc>
              <a:spcBef>
                <a:spcPts val="65"/>
              </a:spcBef>
            </a:pPr>
            <a:r>
              <a:rPr sz="650" spc="-20" dirty="0">
                <a:solidFill>
                  <a:srgbClr val="FFFFFF"/>
                </a:solidFill>
                <a:latin typeface="Trebuchet MS"/>
                <a:cs typeface="Trebuchet MS"/>
              </a:rPr>
              <a:t>Girls’  </a:t>
            </a:r>
            <a:r>
              <a:rPr sz="650" spc="15" dirty="0">
                <a:solidFill>
                  <a:srgbClr val="FFFFFF"/>
                </a:solidFill>
                <a:latin typeface="Trebuchet MS"/>
                <a:cs typeface="Trebuchet MS"/>
              </a:rPr>
              <a:t>pube</a:t>
            </a:r>
            <a:r>
              <a:rPr sz="650" spc="2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650" spc="-10" dirty="0">
                <a:solidFill>
                  <a:srgbClr val="FFFFFF"/>
                </a:solidFill>
                <a:latin typeface="Trebuchet MS"/>
                <a:cs typeface="Trebuchet MS"/>
              </a:rPr>
              <a:t>ty  </a:t>
            </a:r>
            <a:r>
              <a:rPr sz="650" spc="25" dirty="0">
                <a:solidFill>
                  <a:srgbClr val="FFFFFF"/>
                </a:solidFill>
                <a:latin typeface="Trebuchet MS"/>
                <a:cs typeface="Trebuchet MS"/>
              </a:rPr>
              <a:t>book</a:t>
            </a:r>
            <a:endParaRPr sz="650">
              <a:latin typeface="Trebuchet MS"/>
              <a:cs typeface="Trebuchet MS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4849279" y="9101404"/>
            <a:ext cx="0" cy="91440"/>
          </a:xfrm>
          <a:custGeom>
            <a:avLst/>
            <a:gdLst/>
            <a:ahLst/>
            <a:cxnLst/>
            <a:rect l="l" t="t" r="r" b="b"/>
            <a:pathLst>
              <a:path h="91440">
                <a:moveTo>
                  <a:pt x="0" y="0"/>
                </a:moveTo>
                <a:lnTo>
                  <a:pt x="0" y="90957"/>
                </a:lnTo>
              </a:path>
            </a:pathLst>
          </a:custGeom>
          <a:ln w="3053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4745240" y="9086132"/>
            <a:ext cx="208279" cy="0"/>
          </a:xfrm>
          <a:custGeom>
            <a:avLst/>
            <a:gdLst/>
            <a:ahLst/>
            <a:cxnLst/>
            <a:rect l="l" t="t" r="r" b="b"/>
            <a:pathLst>
              <a:path w="208279">
                <a:moveTo>
                  <a:pt x="0" y="0"/>
                </a:moveTo>
                <a:lnTo>
                  <a:pt x="207860" y="0"/>
                </a:lnTo>
              </a:path>
            </a:pathLst>
          </a:custGeom>
          <a:ln w="3054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849279" y="8979903"/>
            <a:ext cx="0" cy="91440"/>
          </a:xfrm>
          <a:custGeom>
            <a:avLst/>
            <a:gdLst/>
            <a:ahLst/>
            <a:cxnLst/>
            <a:rect l="l" t="t" r="r" b="b"/>
            <a:pathLst>
              <a:path h="91440">
                <a:moveTo>
                  <a:pt x="0" y="0"/>
                </a:moveTo>
                <a:lnTo>
                  <a:pt x="0" y="90957"/>
                </a:lnTo>
              </a:path>
            </a:pathLst>
          </a:custGeom>
          <a:ln w="3053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5743397" y="9101404"/>
            <a:ext cx="0" cy="91440"/>
          </a:xfrm>
          <a:custGeom>
            <a:avLst/>
            <a:gdLst/>
            <a:ahLst/>
            <a:cxnLst/>
            <a:rect l="l" t="t" r="r" b="b"/>
            <a:pathLst>
              <a:path h="91440">
                <a:moveTo>
                  <a:pt x="0" y="0"/>
                </a:moveTo>
                <a:lnTo>
                  <a:pt x="0" y="90957"/>
                </a:lnTo>
              </a:path>
            </a:pathLst>
          </a:custGeom>
          <a:ln w="3053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5639358" y="9086132"/>
            <a:ext cx="208279" cy="0"/>
          </a:xfrm>
          <a:custGeom>
            <a:avLst/>
            <a:gdLst/>
            <a:ahLst/>
            <a:cxnLst/>
            <a:rect l="l" t="t" r="r" b="b"/>
            <a:pathLst>
              <a:path w="208279">
                <a:moveTo>
                  <a:pt x="0" y="0"/>
                </a:moveTo>
                <a:lnTo>
                  <a:pt x="207860" y="0"/>
                </a:lnTo>
              </a:path>
            </a:pathLst>
          </a:custGeom>
          <a:ln w="3054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5743397" y="8979903"/>
            <a:ext cx="0" cy="91440"/>
          </a:xfrm>
          <a:custGeom>
            <a:avLst/>
            <a:gdLst/>
            <a:ahLst/>
            <a:cxnLst/>
            <a:rect l="l" t="t" r="r" b="b"/>
            <a:pathLst>
              <a:path h="91440">
                <a:moveTo>
                  <a:pt x="0" y="0"/>
                </a:moveTo>
                <a:lnTo>
                  <a:pt x="0" y="90957"/>
                </a:lnTo>
              </a:path>
            </a:pathLst>
          </a:custGeom>
          <a:ln w="3053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913094" y="8830056"/>
            <a:ext cx="337185" cy="460375"/>
          </a:xfrm>
          <a:custGeom>
            <a:avLst/>
            <a:gdLst/>
            <a:ahLst/>
            <a:cxnLst/>
            <a:rect l="l" t="t" r="r" b="b"/>
            <a:pathLst>
              <a:path w="337185" h="460375">
                <a:moveTo>
                  <a:pt x="314096" y="0"/>
                </a:moveTo>
                <a:lnTo>
                  <a:pt x="22733" y="0"/>
                </a:lnTo>
                <a:lnTo>
                  <a:pt x="13849" y="1763"/>
                </a:lnTo>
                <a:lnTo>
                  <a:pt x="6627" y="6529"/>
                </a:lnTo>
                <a:lnTo>
                  <a:pt x="1775" y="13507"/>
                </a:lnTo>
                <a:lnTo>
                  <a:pt x="0" y="21907"/>
                </a:lnTo>
                <a:lnTo>
                  <a:pt x="0" y="320878"/>
                </a:lnTo>
                <a:lnTo>
                  <a:pt x="143992" y="459816"/>
                </a:lnTo>
                <a:lnTo>
                  <a:pt x="314096" y="459816"/>
                </a:lnTo>
                <a:lnTo>
                  <a:pt x="322983" y="458041"/>
                </a:lnTo>
                <a:lnTo>
                  <a:pt x="330214" y="453188"/>
                </a:lnTo>
                <a:lnTo>
                  <a:pt x="335075" y="445966"/>
                </a:lnTo>
                <a:lnTo>
                  <a:pt x="336854" y="437083"/>
                </a:lnTo>
                <a:lnTo>
                  <a:pt x="336854" y="21907"/>
                </a:lnTo>
                <a:lnTo>
                  <a:pt x="335075" y="13507"/>
                </a:lnTo>
                <a:lnTo>
                  <a:pt x="330214" y="6529"/>
                </a:lnTo>
                <a:lnTo>
                  <a:pt x="322983" y="1763"/>
                </a:lnTo>
                <a:lnTo>
                  <a:pt x="314096" y="0"/>
                </a:lnTo>
                <a:close/>
              </a:path>
            </a:pathLst>
          </a:custGeom>
          <a:solidFill>
            <a:srgbClr val="52C0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5913094" y="8830056"/>
            <a:ext cx="337185" cy="460375"/>
          </a:xfrm>
          <a:custGeom>
            <a:avLst/>
            <a:gdLst/>
            <a:ahLst/>
            <a:cxnLst/>
            <a:rect l="l" t="t" r="r" b="b"/>
            <a:pathLst>
              <a:path w="337185" h="460375">
                <a:moveTo>
                  <a:pt x="314096" y="0"/>
                </a:moveTo>
                <a:lnTo>
                  <a:pt x="22733" y="0"/>
                </a:lnTo>
                <a:lnTo>
                  <a:pt x="13849" y="1763"/>
                </a:lnTo>
                <a:lnTo>
                  <a:pt x="6627" y="6529"/>
                </a:lnTo>
                <a:lnTo>
                  <a:pt x="1775" y="13507"/>
                </a:lnTo>
                <a:lnTo>
                  <a:pt x="0" y="21907"/>
                </a:lnTo>
                <a:lnTo>
                  <a:pt x="0" y="320878"/>
                </a:lnTo>
                <a:lnTo>
                  <a:pt x="143992" y="459816"/>
                </a:lnTo>
                <a:lnTo>
                  <a:pt x="314096" y="459816"/>
                </a:lnTo>
                <a:lnTo>
                  <a:pt x="322983" y="458041"/>
                </a:lnTo>
                <a:lnTo>
                  <a:pt x="330214" y="453188"/>
                </a:lnTo>
                <a:lnTo>
                  <a:pt x="335075" y="445966"/>
                </a:lnTo>
                <a:lnTo>
                  <a:pt x="336854" y="437083"/>
                </a:lnTo>
                <a:lnTo>
                  <a:pt x="336854" y="21907"/>
                </a:lnTo>
                <a:lnTo>
                  <a:pt x="335075" y="13507"/>
                </a:lnTo>
                <a:lnTo>
                  <a:pt x="330214" y="6529"/>
                </a:lnTo>
                <a:lnTo>
                  <a:pt x="322983" y="1763"/>
                </a:lnTo>
                <a:lnTo>
                  <a:pt x="314096" y="0"/>
                </a:lnTo>
                <a:close/>
              </a:path>
            </a:pathLst>
          </a:custGeom>
          <a:solidFill>
            <a:srgbClr val="C5E8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5913094" y="8830056"/>
            <a:ext cx="337185" cy="358775"/>
          </a:xfrm>
          <a:custGeom>
            <a:avLst/>
            <a:gdLst/>
            <a:ahLst/>
            <a:cxnLst/>
            <a:rect l="l" t="t" r="r" b="b"/>
            <a:pathLst>
              <a:path w="337185" h="358775">
                <a:moveTo>
                  <a:pt x="314096" y="0"/>
                </a:moveTo>
                <a:lnTo>
                  <a:pt x="22732" y="0"/>
                </a:lnTo>
                <a:lnTo>
                  <a:pt x="13849" y="1763"/>
                </a:lnTo>
                <a:lnTo>
                  <a:pt x="6627" y="6529"/>
                </a:lnTo>
                <a:lnTo>
                  <a:pt x="1775" y="13507"/>
                </a:lnTo>
                <a:lnTo>
                  <a:pt x="0" y="21907"/>
                </a:lnTo>
                <a:lnTo>
                  <a:pt x="336854" y="358762"/>
                </a:lnTo>
                <a:lnTo>
                  <a:pt x="336854" y="21907"/>
                </a:lnTo>
                <a:lnTo>
                  <a:pt x="335075" y="13507"/>
                </a:lnTo>
                <a:lnTo>
                  <a:pt x="330214" y="6529"/>
                </a:lnTo>
                <a:lnTo>
                  <a:pt x="322983" y="1763"/>
                </a:lnTo>
                <a:lnTo>
                  <a:pt x="314096" y="0"/>
                </a:lnTo>
                <a:close/>
              </a:path>
            </a:pathLst>
          </a:custGeom>
          <a:solidFill>
            <a:srgbClr val="ACDE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6043612" y="8830056"/>
            <a:ext cx="206375" cy="358775"/>
          </a:xfrm>
          <a:custGeom>
            <a:avLst/>
            <a:gdLst/>
            <a:ahLst/>
            <a:cxnLst/>
            <a:rect l="l" t="t" r="r" b="b"/>
            <a:pathLst>
              <a:path w="206375" h="358775">
                <a:moveTo>
                  <a:pt x="183578" y="0"/>
                </a:moveTo>
                <a:lnTo>
                  <a:pt x="0" y="0"/>
                </a:lnTo>
                <a:lnTo>
                  <a:pt x="206336" y="358762"/>
                </a:lnTo>
                <a:lnTo>
                  <a:pt x="206336" y="21907"/>
                </a:lnTo>
                <a:lnTo>
                  <a:pt x="204557" y="13507"/>
                </a:lnTo>
                <a:lnTo>
                  <a:pt x="199696" y="6529"/>
                </a:lnTo>
                <a:lnTo>
                  <a:pt x="192465" y="1763"/>
                </a:lnTo>
                <a:lnTo>
                  <a:pt x="183578" y="0"/>
                </a:lnTo>
                <a:close/>
              </a:path>
            </a:pathLst>
          </a:custGeom>
          <a:solidFill>
            <a:srgbClr val="99D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5913081" y="9150934"/>
            <a:ext cx="266115" cy="13978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5913094" y="8829230"/>
            <a:ext cx="33020" cy="321945"/>
          </a:xfrm>
          <a:custGeom>
            <a:avLst/>
            <a:gdLst/>
            <a:ahLst/>
            <a:cxnLst/>
            <a:rect l="l" t="t" r="r" b="b"/>
            <a:pathLst>
              <a:path w="33020" h="321945">
                <a:moveTo>
                  <a:pt x="32842" y="0"/>
                </a:moveTo>
                <a:lnTo>
                  <a:pt x="22733" y="0"/>
                </a:lnTo>
                <a:lnTo>
                  <a:pt x="13849" y="2241"/>
                </a:lnTo>
                <a:lnTo>
                  <a:pt x="6627" y="7251"/>
                </a:lnTo>
                <a:lnTo>
                  <a:pt x="1775" y="14319"/>
                </a:lnTo>
                <a:lnTo>
                  <a:pt x="0" y="22732"/>
                </a:lnTo>
                <a:lnTo>
                  <a:pt x="0" y="321703"/>
                </a:lnTo>
                <a:lnTo>
                  <a:pt x="10096" y="321703"/>
                </a:lnTo>
                <a:lnTo>
                  <a:pt x="10096" y="22732"/>
                </a:lnTo>
                <a:lnTo>
                  <a:pt x="11875" y="13849"/>
                </a:lnTo>
                <a:lnTo>
                  <a:pt x="16735" y="6627"/>
                </a:lnTo>
                <a:lnTo>
                  <a:pt x="23962" y="1775"/>
                </a:lnTo>
                <a:lnTo>
                  <a:pt x="328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6100876" y="9126511"/>
            <a:ext cx="132715" cy="156845"/>
          </a:xfrm>
          <a:custGeom>
            <a:avLst/>
            <a:gdLst/>
            <a:ahLst/>
            <a:cxnLst/>
            <a:rect l="l" t="t" r="r" b="b"/>
            <a:pathLst>
              <a:path w="132714" h="156845">
                <a:moveTo>
                  <a:pt x="66535" y="0"/>
                </a:moveTo>
                <a:lnTo>
                  <a:pt x="40505" y="5182"/>
                </a:lnTo>
                <a:lnTo>
                  <a:pt x="19370" y="19362"/>
                </a:lnTo>
                <a:lnTo>
                  <a:pt x="5184" y="40488"/>
                </a:lnTo>
                <a:lnTo>
                  <a:pt x="0" y="66509"/>
                </a:lnTo>
                <a:lnTo>
                  <a:pt x="8869" y="95866"/>
                </a:lnTo>
                <a:lnTo>
                  <a:pt x="31162" y="125147"/>
                </a:lnTo>
                <a:lnTo>
                  <a:pt x="60403" y="147639"/>
                </a:lnTo>
                <a:lnTo>
                  <a:pt x="90119" y="156629"/>
                </a:lnTo>
                <a:lnTo>
                  <a:pt x="111967" y="147639"/>
                </a:lnTo>
                <a:lnTo>
                  <a:pt x="124742" y="125147"/>
                </a:lnTo>
                <a:lnTo>
                  <a:pt x="130731" y="95866"/>
                </a:lnTo>
                <a:lnTo>
                  <a:pt x="132219" y="66509"/>
                </a:lnTo>
                <a:lnTo>
                  <a:pt x="127050" y="40488"/>
                </a:lnTo>
                <a:lnTo>
                  <a:pt x="112960" y="19362"/>
                </a:lnTo>
                <a:lnTo>
                  <a:pt x="92078" y="5182"/>
                </a:lnTo>
                <a:lnTo>
                  <a:pt x="66535" y="0"/>
                </a:lnTo>
                <a:close/>
              </a:path>
            </a:pathLst>
          </a:custGeom>
          <a:solidFill>
            <a:srgbClr val="99D7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5965304" y="8901645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571" y="0"/>
                </a:lnTo>
              </a:path>
            </a:pathLst>
          </a:custGeom>
          <a:ln w="8407">
            <a:solidFill>
              <a:srgbClr val="2FB9C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965304" y="8935326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571" y="0"/>
                </a:lnTo>
              </a:path>
            </a:pathLst>
          </a:custGeom>
          <a:ln w="8407">
            <a:solidFill>
              <a:srgbClr val="2FB9C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965304" y="8969019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571" y="0"/>
                </a:lnTo>
              </a:path>
            </a:pathLst>
          </a:custGeom>
          <a:ln w="8407">
            <a:solidFill>
              <a:srgbClr val="2FB9C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5965304" y="9002700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571" y="0"/>
                </a:lnTo>
              </a:path>
            </a:pathLst>
          </a:custGeom>
          <a:ln w="8432">
            <a:solidFill>
              <a:srgbClr val="2FB9C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5965304" y="9037211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571" y="0"/>
                </a:lnTo>
              </a:path>
            </a:pathLst>
          </a:custGeom>
          <a:ln w="8420">
            <a:solidFill>
              <a:srgbClr val="2FB9C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5965304" y="9070924"/>
            <a:ext cx="231775" cy="0"/>
          </a:xfrm>
          <a:custGeom>
            <a:avLst/>
            <a:gdLst/>
            <a:ahLst/>
            <a:cxnLst/>
            <a:rect l="l" t="t" r="r" b="b"/>
            <a:pathLst>
              <a:path w="231775">
                <a:moveTo>
                  <a:pt x="0" y="0"/>
                </a:moveTo>
                <a:lnTo>
                  <a:pt x="231571" y="0"/>
                </a:lnTo>
              </a:path>
            </a:pathLst>
          </a:custGeom>
          <a:ln w="8432">
            <a:solidFill>
              <a:srgbClr val="2FB9C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6126149" y="9219996"/>
            <a:ext cx="81280" cy="117475"/>
          </a:xfrm>
          <a:custGeom>
            <a:avLst/>
            <a:gdLst/>
            <a:ahLst/>
            <a:cxnLst/>
            <a:rect l="l" t="t" r="r" b="b"/>
            <a:pathLst>
              <a:path w="81279" h="117475">
                <a:moveTo>
                  <a:pt x="80822" y="87566"/>
                </a:moveTo>
                <a:lnTo>
                  <a:pt x="40411" y="87566"/>
                </a:lnTo>
                <a:lnTo>
                  <a:pt x="69037" y="116179"/>
                </a:lnTo>
                <a:lnTo>
                  <a:pt x="72415" y="117043"/>
                </a:lnTo>
                <a:lnTo>
                  <a:pt x="75806" y="115354"/>
                </a:lnTo>
                <a:lnTo>
                  <a:pt x="79146" y="114515"/>
                </a:lnTo>
                <a:lnTo>
                  <a:pt x="80822" y="111137"/>
                </a:lnTo>
                <a:lnTo>
                  <a:pt x="80822" y="87566"/>
                </a:lnTo>
                <a:close/>
              </a:path>
              <a:path w="81279" h="117475">
                <a:moveTo>
                  <a:pt x="76619" y="0"/>
                </a:moveTo>
                <a:lnTo>
                  <a:pt x="4203" y="0"/>
                </a:lnTo>
                <a:lnTo>
                  <a:pt x="0" y="3352"/>
                </a:lnTo>
                <a:lnTo>
                  <a:pt x="0" y="111137"/>
                </a:lnTo>
                <a:lnTo>
                  <a:pt x="1676" y="113652"/>
                </a:lnTo>
                <a:lnTo>
                  <a:pt x="5029" y="115354"/>
                </a:lnTo>
                <a:lnTo>
                  <a:pt x="5892" y="115354"/>
                </a:lnTo>
                <a:lnTo>
                  <a:pt x="6718" y="116179"/>
                </a:lnTo>
                <a:lnTo>
                  <a:pt x="10947" y="116179"/>
                </a:lnTo>
                <a:lnTo>
                  <a:pt x="12623" y="115354"/>
                </a:lnTo>
                <a:lnTo>
                  <a:pt x="14300" y="113652"/>
                </a:lnTo>
                <a:lnTo>
                  <a:pt x="40411" y="87566"/>
                </a:lnTo>
                <a:lnTo>
                  <a:pt x="80822" y="87566"/>
                </a:lnTo>
                <a:lnTo>
                  <a:pt x="80822" y="4190"/>
                </a:lnTo>
                <a:lnTo>
                  <a:pt x="76619" y="0"/>
                </a:lnTo>
                <a:close/>
              </a:path>
            </a:pathLst>
          </a:custGeom>
          <a:solidFill>
            <a:srgbClr val="F051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126149" y="9219996"/>
            <a:ext cx="81280" cy="116205"/>
          </a:xfrm>
          <a:custGeom>
            <a:avLst/>
            <a:gdLst/>
            <a:ahLst/>
            <a:cxnLst/>
            <a:rect l="l" t="t" r="r" b="b"/>
            <a:pathLst>
              <a:path w="81279" h="116204">
                <a:moveTo>
                  <a:pt x="80009" y="86728"/>
                </a:moveTo>
                <a:lnTo>
                  <a:pt x="39585" y="86728"/>
                </a:lnTo>
                <a:lnTo>
                  <a:pt x="68211" y="115354"/>
                </a:lnTo>
                <a:lnTo>
                  <a:pt x="71564" y="116179"/>
                </a:lnTo>
                <a:lnTo>
                  <a:pt x="74942" y="114503"/>
                </a:lnTo>
                <a:lnTo>
                  <a:pt x="78308" y="113652"/>
                </a:lnTo>
                <a:lnTo>
                  <a:pt x="80009" y="110299"/>
                </a:lnTo>
                <a:lnTo>
                  <a:pt x="80009" y="86728"/>
                </a:lnTo>
                <a:close/>
              </a:path>
              <a:path w="81279" h="116204">
                <a:moveTo>
                  <a:pt x="77469" y="0"/>
                </a:moveTo>
                <a:lnTo>
                  <a:pt x="4203" y="0"/>
                </a:lnTo>
                <a:lnTo>
                  <a:pt x="0" y="3352"/>
                </a:lnTo>
                <a:lnTo>
                  <a:pt x="0" y="48831"/>
                </a:lnTo>
                <a:lnTo>
                  <a:pt x="38734" y="87553"/>
                </a:lnTo>
                <a:lnTo>
                  <a:pt x="39585" y="86728"/>
                </a:lnTo>
                <a:lnTo>
                  <a:pt x="80009" y="86728"/>
                </a:lnTo>
                <a:lnTo>
                  <a:pt x="80009" y="8407"/>
                </a:lnTo>
                <a:lnTo>
                  <a:pt x="80822" y="8407"/>
                </a:lnTo>
                <a:lnTo>
                  <a:pt x="80822" y="4190"/>
                </a:lnTo>
                <a:lnTo>
                  <a:pt x="77469" y="0"/>
                </a:lnTo>
                <a:close/>
              </a:path>
            </a:pathLst>
          </a:custGeom>
          <a:solidFill>
            <a:srgbClr val="D1392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100038" y="9126499"/>
            <a:ext cx="133350" cy="133350"/>
          </a:xfrm>
          <a:custGeom>
            <a:avLst/>
            <a:gdLst/>
            <a:ahLst/>
            <a:cxnLst/>
            <a:rect l="l" t="t" r="r" b="b"/>
            <a:pathLst>
              <a:path w="133350" h="133350">
                <a:moveTo>
                  <a:pt x="66535" y="0"/>
                </a:moveTo>
                <a:lnTo>
                  <a:pt x="40639" y="5227"/>
                </a:lnTo>
                <a:lnTo>
                  <a:pt x="19489" y="19481"/>
                </a:lnTo>
                <a:lnTo>
                  <a:pt x="5229" y="40622"/>
                </a:lnTo>
                <a:lnTo>
                  <a:pt x="0" y="66509"/>
                </a:lnTo>
                <a:lnTo>
                  <a:pt x="5229" y="92420"/>
                </a:lnTo>
                <a:lnTo>
                  <a:pt x="19489" y="113577"/>
                </a:lnTo>
                <a:lnTo>
                  <a:pt x="40639" y="127840"/>
                </a:lnTo>
                <a:lnTo>
                  <a:pt x="66535" y="133070"/>
                </a:lnTo>
                <a:lnTo>
                  <a:pt x="92434" y="127840"/>
                </a:lnTo>
                <a:lnTo>
                  <a:pt x="113579" y="113577"/>
                </a:lnTo>
                <a:lnTo>
                  <a:pt x="127832" y="92420"/>
                </a:lnTo>
                <a:lnTo>
                  <a:pt x="133057" y="66509"/>
                </a:lnTo>
                <a:lnTo>
                  <a:pt x="127832" y="40622"/>
                </a:lnTo>
                <a:lnTo>
                  <a:pt x="113579" y="19481"/>
                </a:lnTo>
                <a:lnTo>
                  <a:pt x="92434" y="5227"/>
                </a:lnTo>
                <a:lnTo>
                  <a:pt x="66535" y="0"/>
                </a:lnTo>
                <a:close/>
              </a:path>
            </a:pathLst>
          </a:custGeom>
          <a:solidFill>
            <a:srgbClr val="EBB0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100876" y="9126511"/>
            <a:ext cx="115570" cy="115570"/>
          </a:xfrm>
          <a:custGeom>
            <a:avLst/>
            <a:gdLst/>
            <a:ahLst/>
            <a:cxnLst/>
            <a:rect l="l" t="t" r="r" b="b"/>
            <a:pathLst>
              <a:path w="115570" h="115570">
                <a:moveTo>
                  <a:pt x="66535" y="0"/>
                </a:moveTo>
                <a:lnTo>
                  <a:pt x="40505" y="5182"/>
                </a:lnTo>
                <a:lnTo>
                  <a:pt x="19370" y="19362"/>
                </a:lnTo>
                <a:lnTo>
                  <a:pt x="5184" y="40488"/>
                </a:lnTo>
                <a:lnTo>
                  <a:pt x="0" y="66509"/>
                </a:lnTo>
                <a:lnTo>
                  <a:pt x="1527" y="80650"/>
                </a:lnTo>
                <a:lnTo>
                  <a:pt x="5899" y="93773"/>
                </a:lnTo>
                <a:lnTo>
                  <a:pt x="12794" y="105482"/>
                </a:lnTo>
                <a:lnTo>
                  <a:pt x="21894" y="115379"/>
                </a:lnTo>
                <a:lnTo>
                  <a:pt x="14512" y="105787"/>
                </a:lnTo>
                <a:lnTo>
                  <a:pt x="8943" y="94938"/>
                </a:lnTo>
                <a:lnTo>
                  <a:pt x="5428" y="83146"/>
                </a:lnTo>
                <a:lnTo>
                  <a:pt x="4203" y="70726"/>
                </a:lnTo>
                <a:lnTo>
                  <a:pt x="9390" y="44698"/>
                </a:lnTo>
                <a:lnTo>
                  <a:pt x="23580" y="23568"/>
                </a:lnTo>
                <a:lnTo>
                  <a:pt x="44719" y="9386"/>
                </a:lnTo>
                <a:lnTo>
                  <a:pt x="70751" y="4203"/>
                </a:lnTo>
                <a:lnTo>
                  <a:pt x="88737" y="4203"/>
                </a:lnTo>
                <a:lnTo>
                  <a:pt x="80684" y="1524"/>
                </a:lnTo>
                <a:lnTo>
                  <a:pt x="66535" y="0"/>
                </a:lnTo>
                <a:close/>
              </a:path>
              <a:path w="115570" h="115570">
                <a:moveTo>
                  <a:pt x="88737" y="4203"/>
                </a:moveTo>
                <a:lnTo>
                  <a:pt x="70751" y="4203"/>
                </a:lnTo>
                <a:lnTo>
                  <a:pt x="83164" y="5424"/>
                </a:lnTo>
                <a:lnTo>
                  <a:pt x="94951" y="8932"/>
                </a:lnTo>
                <a:lnTo>
                  <a:pt x="105795" y="14496"/>
                </a:lnTo>
                <a:lnTo>
                  <a:pt x="115379" y="21882"/>
                </a:lnTo>
                <a:lnTo>
                  <a:pt x="105495" y="12778"/>
                </a:lnTo>
                <a:lnTo>
                  <a:pt x="93800" y="5888"/>
                </a:lnTo>
                <a:lnTo>
                  <a:pt x="88737" y="4203"/>
                </a:lnTo>
                <a:close/>
              </a:path>
            </a:pathLst>
          </a:custGeom>
          <a:solidFill>
            <a:srgbClr val="FFD4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6120244" y="9145879"/>
            <a:ext cx="113664" cy="113664"/>
          </a:xfrm>
          <a:custGeom>
            <a:avLst/>
            <a:gdLst/>
            <a:ahLst/>
            <a:cxnLst/>
            <a:rect l="l" t="t" r="r" b="b"/>
            <a:pathLst>
              <a:path w="113664" h="113665">
                <a:moveTo>
                  <a:pt x="93472" y="0"/>
                </a:moveTo>
                <a:lnTo>
                  <a:pt x="0" y="93459"/>
                </a:lnTo>
                <a:lnTo>
                  <a:pt x="21600" y="108146"/>
                </a:lnTo>
                <a:lnTo>
                  <a:pt x="46426" y="113042"/>
                </a:lnTo>
                <a:lnTo>
                  <a:pt x="71407" y="108146"/>
                </a:lnTo>
                <a:lnTo>
                  <a:pt x="93472" y="93459"/>
                </a:lnTo>
                <a:lnTo>
                  <a:pt x="108159" y="71869"/>
                </a:lnTo>
                <a:lnTo>
                  <a:pt x="113055" y="47043"/>
                </a:lnTo>
                <a:lnTo>
                  <a:pt x="108159" y="22061"/>
                </a:lnTo>
                <a:lnTo>
                  <a:pt x="93472" y="0"/>
                </a:lnTo>
                <a:close/>
              </a:path>
            </a:pathLst>
          </a:custGeom>
          <a:solidFill>
            <a:srgbClr val="EE9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246600" y="8836927"/>
            <a:ext cx="417195" cy="280035"/>
          </a:xfrm>
          <a:custGeom>
            <a:avLst/>
            <a:gdLst/>
            <a:ahLst/>
            <a:cxnLst/>
            <a:rect l="l" t="t" r="r" b="b"/>
            <a:pathLst>
              <a:path w="417195" h="280034">
                <a:moveTo>
                  <a:pt x="0" y="279920"/>
                </a:moveTo>
                <a:lnTo>
                  <a:pt x="416585" y="279920"/>
                </a:lnTo>
                <a:lnTo>
                  <a:pt x="416585" y="0"/>
                </a:lnTo>
                <a:lnTo>
                  <a:pt x="0" y="0"/>
                </a:lnTo>
                <a:lnTo>
                  <a:pt x="0" y="279920"/>
                </a:lnTo>
                <a:close/>
              </a:path>
            </a:pathLst>
          </a:custGeom>
          <a:solidFill>
            <a:srgbClr val="5362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4430864" y="8925039"/>
            <a:ext cx="88265" cy="112395"/>
          </a:xfrm>
          <a:custGeom>
            <a:avLst/>
            <a:gdLst/>
            <a:ahLst/>
            <a:cxnLst/>
            <a:rect l="l" t="t" r="r" b="b"/>
            <a:pathLst>
              <a:path w="88264" h="112395">
                <a:moveTo>
                  <a:pt x="0" y="0"/>
                </a:moveTo>
                <a:lnTo>
                  <a:pt x="0" y="112166"/>
                </a:lnTo>
                <a:lnTo>
                  <a:pt x="88125" y="5607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4246600" y="9116847"/>
            <a:ext cx="417195" cy="144780"/>
          </a:xfrm>
          <a:custGeom>
            <a:avLst/>
            <a:gdLst/>
            <a:ahLst/>
            <a:cxnLst/>
            <a:rect l="l" t="t" r="r" b="b"/>
            <a:pathLst>
              <a:path w="417195" h="144779">
                <a:moveTo>
                  <a:pt x="0" y="0"/>
                </a:moveTo>
                <a:lnTo>
                  <a:pt x="416585" y="0"/>
                </a:lnTo>
                <a:lnTo>
                  <a:pt x="416585" y="144678"/>
                </a:lnTo>
                <a:lnTo>
                  <a:pt x="0" y="144678"/>
                </a:lnTo>
                <a:lnTo>
                  <a:pt x="0" y="0"/>
                </a:lnTo>
                <a:close/>
              </a:path>
            </a:pathLst>
          </a:custGeom>
          <a:solidFill>
            <a:srgbClr val="3E4A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4366767" y="9189408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362" y="0"/>
                </a:lnTo>
              </a:path>
            </a:pathLst>
          </a:custGeom>
          <a:ln w="16040">
            <a:solidFill>
              <a:srgbClr val="222D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4286656" y="9157373"/>
            <a:ext cx="16510" cy="64135"/>
          </a:xfrm>
          <a:custGeom>
            <a:avLst/>
            <a:gdLst/>
            <a:ahLst/>
            <a:cxnLst/>
            <a:rect l="l" t="t" r="r" b="b"/>
            <a:pathLst>
              <a:path w="16510" h="64134">
                <a:moveTo>
                  <a:pt x="12458" y="0"/>
                </a:moveTo>
                <a:lnTo>
                  <a:pt x="3581" y="0"/>
                </a:lnTo>
                <a:lnTo>
                  <a:pt x="0" y="3568"/>
                </a:lnTo>
                <a:lnTo>
                  <a:pt x="0" y="60515"/>
                </a:lnTo>
                <a:lnTo>
                  <a:pt x="3581" y="64084"/>
                </a:lnTo>
                <a:lnTo>
                  <a:pt x="12458" y="64084"/>
                </a:lnTo>
                <a:lnTo>
                  <a:pt x="16027" y="60515"/>
                </a:lnTo>
                <a:lnTo>
                  <a:pt x="16027" y="3568"/>
                </a:lnTo>
                <a:lnTo>
                  <a:pt x="124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4318698" y="9157373"/>
            <a:ext cx="16510" cy="64135"/>
          </a:xfrm>
          <a:custGeom>
            <a:avLst/>
            <a:gdLst/>
            <a:ahLst/>
            <a:cxnLst/>
            <a:rect l="l" t="t" r="r" b="b"/>
            <a:pathLst>
              <a:path w="16510" h="64134">
                <a:moveTo>
                  <a:pt x="12458" y="0"/>
                </a:moveTo>
                <a:lnTo>
                  <a:pt x="3581" y="0"/>
                </a:lnTo>
                <a:lnTo>
                  <a:pt x="0" y="3568"/>
                </a:lnTo>
                <a:lnTo>
                  <a:pt x="0" y="60515"/>
                </a:lnTo>
                <a:lnTo>
                  <a:pt x="3581" y="64084"/>
                </a:lnTo>
                <a:lnTo>
                  <a:pt x="12458" y="64084"/>
                </a:lnTo>
                <a:lnTo>
                  <a:pt x="16027" y="60515"/>
                </a:lnTo>
                <a:lnTo>
                  <a:pt x="16027" y="3568"/>
                </a:lnTo>
                <a:lnTo>
                  <a:pt x="124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4366780" y="9181401"/>
            <a:ext cx="48260" cy="16510"/>
          </a:xfrm>
          <a:custGeom>
            <a:avLst/>
            <a:gdLst/>
            <a:ahLst/>
            <a:cxnLst/>
            <a:rect l="l" t="t" r="r" b="b"/>
            <a:pathLst>
              <a:path w="48260" h="16509">
                <a:moveTo>
                  <a:pt x="48082" y="0"/>
                </a:moveTo>
                <a:lnTo>
                  <a:pt x="3568" y="0"/>
                </a:lnTo>
                <a:lnTo>
                  <a:pt x="0" y="3581"/>
                </a:lnTo>
                <a:lnTo>
                  <a:pt x="0" y="12433"/>
                </a:lnTo>
                <a:lnTo>
                  <a:pt x="3568" y="16040"/>
                </a:lnTo>
                <a:lnTo>
                  <a:pt x="48082" y="16040"/>
                </a:lnTo>
                <a:lnTo>
                  <a:pt x="48082" y="0"/>
                </a:lnTo>
                <a:close/>
              </a:path>
            </a:pathLst>
          </a:custGeom>
          <a:solidFill>
            <a:srgbClr val="E142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4406836" y="9157373"/>
            <a:ext cx="16510" cy="64135"/>
          </a:xfrm>
          <a:custGeom>
            <a:avLst/>
            <a:gdLst/>
            <a:ahLst/>
            <a:cxnLst/>
            <a:rect l="l" t="t" r="r" b="b"/>
            <a:pathLst>
              <a:path w="16510" h="64134">
                <a:moveTo>
                  <a:pt x="12433" y="0"/>
                </a:moveTo>
                <a:lnTo>
                  <a:pt x="3581" y="0"/>
                </a:lnTo>
                <a:lnTo>
                  <a:pt x="0" y="3568"/>
                </a:lnTo>
                <a:lnTo>
                  <a:pt x="0" y="60515"/>
                </a:lnTo>
                <a:lnTo>
                  <a:pt x="3581" y="64084"/>
                </a:lnTo>
                <a:lnTo>
                  <a:pt x="12433" y="64084"/>
                </a:lnTo>
                <a:lnTo>
                  <a:pt x="16027" y="60515"/>
                </a:lnTo>
                <a:lnTo>
                  <a:pt x="16027" y="3568"/>
                </a:lnTo>
                <a:lnTo>
                  <a:pt x="124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5957341" y="10237467"/>
            <a:ext cx="1092073" cy="25989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509663" y="10137482"/>
            <a:ext cx="368566" cy="45986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330200" y="10095735"/>
            <a:ext cx="6902450" cy="0"/>
          </a:xfrm>
          <a:custGeom>
            <a:avLst/>
            <a:gdLst/>
            <a:ahLst/>
            <a:cxnLst/>
            <a:rect l="l" t="t" r="r" b="b"/>
            <a:pathLst>
              <a:path w="6902450">
                <a:moveTo>
                  <a:pt x="0" y="0"/>
                </a:moveTo>
                <a:lnTo>
                  <a:pt x="6902450" y="0"/>
                </a:lnTo>
              </a:path>
            </a:pathLst>
          </a:custGeom>
          <a:ln w="12700">
            <a:solidFill>
              <a:srgbClr val="6D6E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4436112" y="10219693"/>
            <a:ext cx="947170" cy="28135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420821" y="10232337"/>
            <a:ext cx="696195" cy="29359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688763" y="10232938"/>
            <a:ext cx="1165859" cy="26418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1105670" y="9776545"/>
            <a:ext cx="0" cy="88265"/>
          </a:xfrm>
          <a:custGeom>
            <a:avLst/>
            <a:gdLst/>
            <a:ahLst/>
            <a:cxnLst/>
            <a:rect l="l" t="t" r="r" b="b"/>
            <a:pathLst>
              <a:path h="88265">
                <a:moveTo>
                  <a:pt x="0" y="0"/>
                </a:moveTo>
                <a:lnTo>
                  <a:pt x="0" y="87782"/>
                </a:lnTo>
              </a:path>
            </a:pathLst>
          </a:custGeom>
          <a:ln w="2946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1005277" y="9761807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>
                <a:moveTo>
                  <a:pt x="0" y="0"/>
                </a:moveTo>
                <a:lnTo>
                  <a:pt x="200583" y="0"/>
                </a:lnTo>
              </a:path>
            </a:pathLst>
          </a:custGeom>
          <a:ln w="29476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1105670" y="9659286"/>
            <a:ext cx="0" cy="88265"/>
          </a:xfrm>
          <a:custGeom>
            <a:avLst/>
            <a:gdLst/>
            <a:ahLst/>
            <a:cxnLst/>
            <a:rect l="l" t="t" r="r" b="b"/>
            <a:pathLst>
              <a:path h="88265">
                <a:moveTo>
                  <a:pt x="0" y="0"/>
                </a:moveTo>
                <a:lnTo>
                  <a:pt x="0" y="87782"/>
                </a:lnTo>
              </a:path>
            </a:pathLst>
          </a:custGeom>
          <a:ln w="29463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1991423" y="9654474"/>
            <a:ext cx="248285" cy="248285"/>
          </a:xfrm>
          <a:custGeom>
            <a:avLst/>
            <a:gdLst/>
            <a:ahLst/>
            <a:cxnLst/>
            <a:rect l="l" t="t" r="r" b="b"/>
            <a:pathLst>
              <a:path w="248285" h="248284">
                <a:moveTo>
                  <a:pt x="216369" y="0"/>
                </a:moveTo>
                <a:lnTo>
                  <a:pt x="31876" y="0"/>
                </a:lnTo>
                <a:lnTo>
                  <a:pt x="19459" y="2507"/>
                </a:lnTo>
                <a:lnTo>
                  <a:pt x="9328" y="9344"/>
                </a:lnTo>
                <a:lnTo>
                  <a:pt x="2501" y="19481"/>
                </a:lnTo>
                <a:lnTo>
                  <a:pt x="0" y="31889"/>
                </a:lnTo>
                <a:lnTo>
                  <a:pt x="0" y="216369"/>
                </a:lnTo>
                <a:lnTo>
                  <a:pt x="2501" y="228787"/>
                </a:lnTo>
                <a:lnTo>
                  <a:pt x="9328" y="238933"/>
                </a:lnTo>
                <a:lnTo>
                  <a:pt x="19459" y="245775"/>
                </a:lnTo>
                <a:lnTo>
                  <a:pt x="31876" y="248285"/>
                </a:lnTo>
                <a:lnTo>
                  <a:pt x="216369" y="248285"/>
                </a:lnTo>
                <a:lnTo>
                  <a:pt x="228781" y="245775"/>
                </a:lnTo>
                <a:lnTo>
                  <a:pt x="238913" y="238933"/>
                </a:lnTo>
                <a:lnTo>
                  <a:pt x="245743" y="228787"/>
                </a:lnTo>
                <a:lnTo>
                  <a:pt x="248246" y="216369"/>
                </a:lnTo>
                <a:lnTo>
                  <a:pt x="248246" y="31889"/>
                </a:lnTo>
                <a:lnTo>
                  <a:pt x="245743" y="19481"/>
                </a:lnTo>
                <a:lnTo>
                  <a:pt x="238913" y="9344"/>
                </a:lnTo>
                <a:lnTo>
                  <a:pt x="228781" y="2507"/>
                </a:lnTo>
                <a:lnTo>
                  <a:pt x="216369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2275890" y="9654474"/>
            <a:ext cx="248259" cy="24828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117358" y="9792420"/>
            <a:ext cx="73025" cy="79375"/>
          </a:xfrm>
          <a:custGeom>
            <a:avLst/>
            <a:gdLst/>
            <a:ahLst/>
            <a:cxnLst/>
            <a:rect l="l" t="t" r="r" b="b"/>
            <a:pathLst>
              <a:path w="73025" h="79375">
                <a:moveTo>
                  <a:pt x="67333" y="0"/>
                </a:moveTo>
                <a:lnTo>
                  <a:pt x="5523" y="0"/>
                </a:lnTo>
                <a:lnTo>
                  <a:pt x="3478" y="939"/>
                </a:lnTo>
                <a:lnTo>
                  <a:pt x="671" y="4127"/>
                </a:lnTo>
                <a:lnTo>
                  <a:pt x="0" y="6273"/>
                </a:lnTo>
                <a:lnTo>
                  <a:pt x="8228" y="76250"/>
                </a:lnTo>
                <a:lnTo>
                  <a:pt x="11403" y="79184"/>
                </a:lnTo>
                <a:lnTo>
                  <a:pt x="61441" y="79184"/>
                </a:lnTo>
                <a:lnTo>
                  <a:pt x="64628" y="76288"/>
                </a:lnTo>
                <a:lnTo>
                  <a:pt x="69207" y="37274"/>
                </a:lnTo>
                <a:lnTo>
                  <a:pt x="20407" y="37274"/>
                </a:lnTo>
                <a:lnTo>
                  <a:pt x="17359" y="34747"/>
                </a:lnTo>
                <a:lnTo>
                  <a:pt x="14558" y="20713"/>
                </a:lnTo>
                <a:lnTo>
                  <a:pt x="15111" y="18389"/>
                </a:lnTo>
                <a:lnTo>
                  <a:pt x="16533" y="16675"/>
                </a:lnTo>
                <a:lnTo>
                  <a:pt x="17918" y="14947"/>
                </a:lnTo>
                <a:lnTo>
                  <a:pt x="20039" y="13868"/>
                </a:lnTo>
                <a:lnTo>
                  <a:pt x="71954" y="13868"/>
                </a:lnTo>
                <a:lnTo>
                  <a:pt x="72841" y="6261"/>
                </a:lnTo>
                <a:lnTo>
                  <a:pt x="72198" y="4127"/>
                </a:lnTo>
                <a:lnTo>
                  <a:pt x="69378" y="939"/>
                </a:lnTo>
                <a:lnTo>
                  <a:pt x="67333" y="0"/>
                </a:lnTo>
                <a:close/>
              </a:path>
              <a:path w="73025" h="79375">
                <a:moveTo>
                  <a:pt x="71954" y="13868"/>
                </a:moveTo>
                <a:lnTo>
                  <a:pt x="52792" y="13868"/>
                </a:lnTo>
                <a:lnTo>
                  <a:pt x="54913" y="14947"/>
                </a:lnTo>
                <a:lnTo>
                  <a:pt x="57745" y="18389"/>
                </a:lnTo>
                <a:lnTo>
                  <a:pt x="58299" y="20739"/>
                </a:lnTo>
                <a:lnTo>
                  <a:pt x="56208" y="31280"/>
                </a:lnTo>
                <a:lnTo>
                  <a:pt x="55497" y="34747"/>
                </a:lnTo>
                <a:lnTo>
                  <a:pt x="52462" y="37274"/>
                </a:lnTo>
                <a:lnTo>
                  <a:pt x="69207" y="37274"/>
                </a:lnTo>
                <a:lnTo>
                  <a:pt x="71954" y="138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2145842" y="9765014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12293" y="0"/>
                </a:moveTo>
                <a:lnTo>
                  <a:pt x="3555" y="0"/>
                </a:lnTo>
                <a:lnTo>
                  <a:pt x="0" y="3543"/>
                </a:lnTo>
                <a:lnTo>
                  <a:pt x="0" y="12293"/>
                </a:lnTo>
                <a:lnTo>
                  <a:pt x="3555" y="15836"/>
                </a:lnTo>
                <a:lnTo>
                  <a:pt x="12293" y="15836"/>
                </a:lnTo>
                <a:lnTo>
                  <a:pt x="15849" y="12293"/>
                </a:lnTo>
                <a:lnTo>
                  <a:pt x="15849" y="3543"/>
                </a:lnTo>
                <a:lnTo>
                  <a:pt x="122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2054098" y="9676263"/>
            <a:ext cx="36195" cy="34290"/>
          </a:xfrm>
          <a:custGeom>
            <a:avLst/>
            <a:gdLst/>
            <a:ahLst/>
            <a:cxnLst/>
            <a:rect l="l" t="t" r="r" b="b"/>
            <a:pathLst>
              <a:path w="36194" h="34290">
                <a:moveTo>
                  <a:pt x="27762" y="0"/>
                </a:moveTo>
                <a:lnTo>
                  <a:pt x="8013" y="0"/>
                </a:lnTo>
                <a:lnTo>
                  <a:pt x="0" y="7569"/>
                </a:lnTo>
                <a:lnTo>
                  <a:pt x="0" y="26238"/>
                </a:lnTo>
                <a:lnTo>
                  <a:pt x="8013" y="33782"/>
                </a:lnTo>
                <a:lnTo>
                  <a:pt x="27762" y="33782"/>
                </a:lnTo>
                <a:lnTo>
                  <a:pt x="35763" y="26238"/>
                </a:lnTo>
                <a:lnTo>
                  <a:pt x="35763" y="7569"/>
                </a:lnTo>
                <a:lnTo>
                  <a:pt x="277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2037753" y="9715258"/>
            <a:ext cx="107950" cy="156845"/>
          </a:xfrm>
          <a:custGeom>
            <a:avLst/>
            <a:gdLst/>
            <a:ahLst/>
            <a:cxnLst/>
            <a:rect l="l" t="t" r="r" b="b"/>
            <a:pathLst>
              <a:path w="107950" h="156845">
                <a:moveTo>
                  <a:pt x="33985" y="87731"/>
                </a:moveTo>
                <a:lnTo>
                  <a:pt x="14541" y="87731"/>
                </a:lnTo>
                <a:lnTo>
                  <a:pt x="14541" y="151980"/>
                </a:lnTo>
                <a:lnTo>
                  <a:pt x="18897" y="156336"/>
                </a:lnTo>
                <a:lnTo>
                  <a:pt x="29654" y="156336"/>
                </a:lnTo>
                <a:lnTo>
                  <a:pt x="33985" y="151980"/>
                </a:lnTo>
                <a:lnTo>
                  <a:pt x="33985" y="87731"/>
                </a:lnTo>
                <a:close/>
              </a:path>
              <a:path w="107950" h="156845">
                <a:moveTo>
                  <a:pt x="58407" y="87731"/>
                </a:moveTo>
                <a:lnTo>
                  <a:pt x="38963" y="87731"/>
                </a:lnTo>
                <a:lnTo>
                  <a:pt x="38963" y="151980"/>
                </a:lnTo>
                <a:lnTo>
                  <a:pt x="43306" y="156336"/>
                </a:lnTo>
                <a:lnTo>
                  <a:pt x="54051" y="156336"/>
                </a:lnTo>
                <a:lnTo>
                  <a:pt x="58407" y="151980"/>
                </a:lnTo>
                <a:lnTo>
                  <a:pt x="58407" y="87731"/>
                </a:lnTo>
                <a:close/>
              </a:path>
              <a:path w="107950" h="156845">
                <a:moveTo>
                  <a:pt x="49009" y="0"/>
                </a:moveTo>
                <a:lnTo>
                  <a:pt x="14274" y="0"/>
                </a:lnTo>
                <a:lnTo>
                  <a:pt x="8623" y="4838"/>
                </a:lnTo>
                <a:lnTo>
                  <a:pt x="0" y="57010"/>
                </a:lnTo>
                <a:lnTo>
                  <a:pt x="609" y="59461"/>
                </a:lnTo>
                <a:lnTo>
                  <a:pt x="3543" y="63271"/>
                </a:lnTo>
                <a:lnTo>
                  <a:pt x="5740" y="64490"/>
                </a:lnTo>
                <a:lnTo>
                  <a:pt x="8166" y="64744"/>
                </a:lnTo>
                <a:lnTo>
                  <a:pt x="12331" y="65138"/>
                </a:lnTo>
                <a:lnTo>
                  <a:pt x="10192" y="84188"/>
                </a:lnTo>
                <a:lnTo>
                  <a:pt x="10109" y="85128"/>
                </a:lnTo>
                <a:lnTo>
                  <a:pt x="10388" y="86017"/>
                </a:lnTo>
                <a:lnTo>
                  <a:pt x="11048" y="86690"/>
                </a:lnTo>
                <a:lnTo>
                  <a:pt x="11683" y="87375"/>
                </a:lnTo>
                <a:lnTo>
                  <a:pt x="12598" y="87731"/>
                </a:lnTo>
                <a:lnTo>
                  <a:pt x="60426" y="87731"/>
                </a:lnTo>
                <a:lnTo>
                  <a:pt x="61366" y="87375"/>
                </a:lnTo>
                <a:lnTo>
                  <a:pt x="62674" y="86004"/>
                </a:lnTo>
                <a:lnTo>
                  <a:pt x="62990" y="85128"/>
                </a:lnTo>
                <a:lnTo>
                  <a:pt x="57353" y="33921"/>
                </a:lnTo>
                <a:lnTo>
                  <a:pt x="105568" y="33921"/>
                </a:lnTo>
                <a:lnTo>
                  <a:pt x="107454" y="30111"/>
                </a:lnTo>
                <a:lnTo>
                  <a:pt x="107607" y="27711"/>
                </a:lnTo>
                <a:lnTo>
                  <a:pt x="107366" y="27025"/>
                </a:lnTo>
                <a:lnTo>
                  <a:pt x="75044" y="27025"/>
                </a:lnTo>
                <a:lnTo>
                  <a:pt x="73583" y="26593"/>
                </a:lnTo>
                <a:lnTo>
                  <a:pt x="72694" y="25488"/>
                </a:lnTo>
                <a:lnTo>
                  <a:pt x="52781" y="1816"/>
                </a:lnTo>
                <a:lnTo>
                  <a:pt x="49009" y="0"/>
                </a:lnTo>
                <a:close/>
              </a:path>
              <a:path w="107950" h="156845">
                <a:moveTo>
                  <a:pt x="105568" y="33921"/>
                </a:moveTo>
                <a:lnTo>
                  <a:pt x="57353" y="33921"/>
                </a:lnTo>
                <a:lnTo>
                  <a:pt x="66484" y="44640"/>
                </a:lnTo>
                <a:lnTo>
                  <a:pt x="71767" y="46151"/>
                </a:lnTo>
                <a:lnTo>
                  <a:pt x="103568" y="35864"/>
                </a:lnTo>
                <a:lnTo>
                  <a:pt x="105397" y="34264"/>
                </a:lnTo>
                <a:lnTo>
                  <a:pt x="105568" y="33921"/>
                </a:lnTo>
                <a:close/>
              </a:path>
              <a:path w="107950" h="156845">
                <a:moveTo>
                  <a:pt x="100482" y="18732"/>
                </a:moveTo>
                <a:lnTo>
                  <a:pt x="76415" y="26593"/>
                </a:lnTo>
                <a:lnTo>
                  <a:pt x="75044" y="27025"/>
                </a:lnTo>
                <a:lnTo>
                  <a:pt x="107366" y="27025"/>
                </a:lnTo>
                <a:lnTo>
                  <a:pt x="105282" y="21094"/>
                </a:lnTo>
                <a:lnTo>
                  <a:pt x="100482" y="187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1706092" y="9654474"/>
            <a:ext cx="248246" cy="24828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1344053" y="9654474"/>
            <a:ext cx="337820" cy="248285"/>
          </a:xfrm>
          <a:custGeom>
            <a:avLst/>
            <a:gdLst/>
            <a:ahLst/>
            <a:cxnLst/>
            <a:rect l="l" t="t" r="r" b="b"/>
            <a:pathLst>
              <a:path w="337819" h="248284">
                <a:moveTo>
                  <a:pt x="305333" y="0"/>
                </a:moveTo>
                <a:lnTo>
                  <a:pt x="31877" y="0"/>
                </a:lnTo>
                <a:lnTo>
                  <a:pt x="19464" y="2507"/>
                </a:lnTo>
                <a:lnTo>
                  <a:pt x="9332" y="9344"/>
                </a:lnTo>
                <a:lnTo>
                  <a:pt x="2503" y="19481"/>
                </a:lnTo>
                <a:lnTo>
                  <a:pt x="0" y="31889"/>
                </a:lnTo>
                <a:lnTo>
                  <a:pt x="0" y="216369"/>
                </a:lnTo>
                <a:lnTo>
                  <a:pt x="2503" y="228787"/>
                </a:lnTo>
                <a:lnTo>
                  <a:pt x="9332" y="238933"/>
                </a:lnTo>
                <a:lnTo>
                  <a:pt x="19464" y="245775"/>
                </a:lnTo>
                <a:lnTo>
                  <a:pt x="31877" y="248285"/>
                </a:lnTo>
                <a:lnTo>
                  <a:pt x="305333" y="248285"/>
                </a:lnTo>
                <a:lnTo>
                  <a:pt x="317754" y="245775"/>
                </a:lnTo>
                <a:lnTo>
                  <a:pt x="327894" y="238933"/>
                </a:lnTo>
                <a:lnTo>
                  <a:pt x="334729" y="228787"/>
                </a:lnTo>
                <a:lnTo>
                  <a:pt x="337235" y="216369"/>
                </a:lnTo>
                <a:lnTo>
                  <a:pt x="337235" y="31889"/>
                </a:lnTo>
                <a:lnTo>
                  <a:pt x="334729" y="19481"/>
                </a:lnTo>
                <a:lnTo>
                  <a:pt x="327894" y="9344"/>
                </a:lnTo>
                <a:lnTo>
                  <a:pt x="317754" y="2507"/>
                </a:lnTo>
                <a:lnTo>
                  <a:pt x="305333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752930" y="9699666"/>
            <a:ext cx="163245" cy="166611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2314778" y="9681645"/>
            <a:ext cx="163017" cy="187485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249591" y="9443955"/>
            <a:ext cx="1365250" cy="511809"/>
          </a:xfrm>
          <a:custGeom>
            <a:avLst/>
            <a:gdLst/>
            <a:ahLst/>
            <a:cxnLst/>
            <a:rect l="l" t="t" r="r" b="b"/>
            <a:pathLst>
              <a:path w="1365250" h="511809">
                <a:moveTo>
                  <a:pt x="85725" y="66598"/>
                </a:moveTo>
                <a:lnTo>
                  <a:pt x="80987" y="66598"/>
                </a:lnTo>
                <a:lnTo>
                  <a:pt x="0" y="177139"/>
                </a:lnTo>
                <a:lnTo>
                  <a:pt x="40195" y="177139"/>
                </a:lnTo>
                <a:lnTo>
                  <a:pt x="40195" y="511632"/>
                </a:lnTo>
                <a:lnTo>
                  <a:pt x="1325498" y="511632"/>
                </a:lnTo>
                <a:lnTo>
                  <a:pt x="1325498" y="502310"/>
                </a:lnTo>
                <a:lnTo>
                  <a:pt x="49529" y="502310"/>
                </a:lnTo>
                <a:lnTo>
                  <a:pt x="49529" y="167817"/>
                </a:lnTo>
                <a:lnTo>
                  <a:pt x="18389" y="167817"/>
                </a:lnTo>
                <a:lnTo>
                  <a:pt x="85712" y="75933"/>
                </a:lnTo>
                <a:lnTo>
                  <a:pt x="472516" y="75933"/>
                </a:lnTo>
                <a:lnTo>
                  <a:pt x="472516" y="66890"/>
                </a:lnTo>
                <a:lnTo>
                  <a:pt x="85725" y="66598"/>
                </a:lnTo>
                <a:close/>
              </a:path>
              <a:path w="1365250" h="511809">
                <a:moveTo>
                  <a:pt x="907295" y="9321"/>
                </a:moveTo>
                <a:lnTo>
                  <a:pt x="897966" y="9321"/>
                </a:lnTo>
                <a:lnTo>
                  <a:pt x="897902" y="42176"/>
                </a:lnTo>
                <a:lnTo>
                  <a:pt x="870127" y="42176"/>
                </a:lnTo>
                <a:lnTo>
                  <a:pt x="869975" y="74980"/>
                </a:lnTo>
                <a:lnTo>
                  <a:pt x="1285595" y="75260"/>
                </a:lnTo>
                <a:lnTo>
                  <a:pt x="1347304" y="167817"/>
                </a:lnTo>
                <a:lnTo>
                  <a:pt x="1316177" y="167817"/>
                </a:lnTo>
                <a:lnTo>
                  <a:pt x="1316177" y="502310"/>
                </a:lnTo>
                <a:lnTo>
                  <a:pt x="1325498" y="502310"/>
                </a:lnTo>
                <a:lnTo>
                  <a:pt x="1325498" y="177139"/>
                </a:lnTo>
                <a:lnTo>
                  <a:pt x="1364742" y="177139"/>
                </a:lnTo>
                <a:lnTo>
                  <a:pt x="1293342" y="70091"/>
                </a:lnTo>
                <a:lnTo>
                  <a:pt x="1290586" y="65925"/>
                </a:lnTo>
                <a:lnTo>
                  <a:pt x="879347" y="65659"/>
                </a:lnTo>
                <a:lnTo>
                  <a:pt x="879411" y="51511"/>
                </a:lnTo>
                <a:lnTo>
                  <a:pt x="907211" y="51511"/>
                </a:lnTo>
                <a:lnTo>
                  <a:pt x="907295" y="9321"/>
                </a:lnTo>
                <a:close/>
              </a:path>
              <a:path w="1365250" h="511809">
                <a:moveTo>
                  <a:pt x="472516" y="75933"/>
                </a:moveTo>
                <a:lnTo>
                  <a:pt x="85712" y="75933"/>
                </a:lnTo>
                <a:lnTo>
                  <a:pt x="472516" y="76225"/>
                </a:lnTo>
                <a:lnTo>
                  <a:pt x="472516" y="75933"/>
                </a:lnTo>
                <a:close/>
              </a:path>
              <a:path w="1365250" h="511809">
                <a:moveTo>
                  <a:pt x="907313" y="0"/>
                </a:moveTo>
                <a:lnTo>
                  <a:pt x="434708" y="0"/>
                </a:lnTo>
                <a:lnTo>
                  <a:pt x="434606" y="53746"/>
                </a:lnTo>
                <a:lnTo>
                  <a:pt x="463194" y="53797"/>
                </a:lnTo>
                <a:lnTo>
                  <a:pt x="463194" y="66890"/>
                </a:lnTo>
                <a:lnTo>
                  <a:pt x="472516" y="66890"/>
                </a:lnTo>
                <a:lnTo>
                  <a:pt x="472541" y="44488"/>
                </a:lnTo>
                <a:lnTo>
                  <a:pt x="443953" y="44437"/>
                </a:lnTo>
                <a:lnTo>
                  <a:pt x="444017" y="9321"/>
                </a:lnTo>
                <a:lnTo>
                  <a:pt x="907295" y="9321"/>
                </a:lnTo>
                <a:lnTo>
                  <a:pt x="907313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 txBox="1"/>
          <p:nvPr/>
        </p:nvSpPr>
        <p:spPr>
          <a:xfrm>
            <a:off x="1408455" y="9690885"/>
            <a:ext cx="241300" cy="63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" dirty="0">
                <a:solidFill>
                  <a:srgbClr val="FFFFFF"/>
                </a:solidFill>
                <a:latin typeface="Trebuchet MS"/>
                <a:cs typeface="Trebuchet MS"/>
              </a:rPr>
              <a:t>Girls</a:t>
            </a:r>
            <a:r>
              <a:rPr sz="250" spc="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50" spc="10" dirty="0">
                <a:solidFill>
                  <a:srgbClr val="FFFFFF"/>
                </a:solidFill>
                <a:latin typeface="Trebuchet MS"/>
                <a:cs typeface="Trebuchet MS"/>
              </a:rPr>
              <a:t>Boys</a:t>
            </a:r>
            <a:endParaRPr sz="250">
              <a:latin typeface="Trebuchet MS"/>
              <a:cs typeface="Trebuchet MS"/>
            </a:endParaRPr>
          </a:p>
        </p:txBody>
      </p:sp>
      <p:sp>
        <p:nvSpPr>
          <p:cNvPr id="257" name="object 257"/>
          <p:cNvSpPr/>
          <p:nvPr/>
        </p:nvSpPr>
        <p:spPr>
          <a:xfrm>
            <a:off x="1407388" y="9695958"/>
            <a:ext cx="242176" cy="182499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347530" y="9410168"/>
            <a:ext cx="605217" cy="545057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10"/>
          <p:cNvSpPr txBox="1"/>
          <p:nvPr/>
        </p:nvSpPr>
        <p:spPr>
          <a:xfrm>
            <a:off x="6180582" y="1837080"/>
            <a:ext cx="18097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u="sng" spc="-20" dirty="0">
                <a:solidFill>
                  <a:srgbClr val="414042"/>
                </a:solidFill>
                <a:uFill>
                  <a:solidFill>
                    <a:srgbClr val="C3C0A7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sng" spc="30" dirty="0">
                <a:solidFill>
                  <a:srgbClr val="414042"/>
                </a:solidFill>
                <a:uFill>
                  <a:solidFill>
                    <a:srgbClr val="C3C0A7"/>
                  </a:solidFill>
                </a:uFill>
                <a:latin typeface="Trebuchet MS"/>
                <a:cs typeface="Trebuchet MS"/>
              </a:rPr>
              <a:t> 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5" name="object 11"/>
          <p:cNvSpPr txBox="1"/>
          <p:nvPr/>
        </p:nvSpPr>
        <p:spPr>
          <a:xfrm>
            <a:off x="5976404" y="2065680"/>
            <a:ext cx="170180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u="dbl" spc="-20" dirty="0">
                <a:solidFill>
                  <a:srgbClr val="414042"/>
                </a:solidFill>
                <a:uFill>
                  <a:solidFill>
                    <a:srgbClr val="C2C3C3"/>
                  </a:solidFill>
                </a:uFill>
                <a:latin typeface="Trebuchet MS"/>
                <a:cs typeface="Trebuchet MS"/>
              </a:rPr>
              <a:t> </a:t>
            </a:r>
            <a:r>
              <a:rPr sz="800" u="dbl" spc="-55" dirty="0">
                <a:solidFill>
                  <a:srgbClr val="414042"/>
                </a:solidFill>
                <a:uFill>
                  <a:solidFill>
                    <a:srgbClr val="C2C3C3"/>
                  </a:solidFill>
                </a:uFill>
                <a:latin typeface="Trebuchet MS"/>
                <a:cs typeface="Trebuchet MS"/>
              </a:rPr>
              <a:t> </a:t>
            </a:r>
            <a:endParaRPr sz="800">
              <a:latin typeface="Trebuchet MS"/>
              <a:cs typeface="Trebuchet MS"/>
            </a:endParaRPr>
          </a:p>
        </p:txBody>
      </p:sp>
      <p:sp>
        <p:nvSpPr>
          <p:cNvPr id="6" name="object 24"/>
          <p:cNvSpPr/>
          <p:nvPr/>
        </p:nvSpPr>
        <p:spPr>
          <a:xfrm>
            <a:off x="5131587" y="2207349"/>
            <a:ext cx="599440" cy="0"/>
          </a:xfrm>
          <a:custGeom>
            <a:avLst/>
            <a:gdLst/>
            <a:ahLst/>
            <a:cxnLst/>
            <a:rect l="l" t="t" r="r" b="b"/>
            <a:pathLst>
              <a:path w="599439">
                <a:moveTo>
                  <a:pt x="0" y="0"/>
                </a:moveTo>
                <a:lnTo>
                  <a:pt x="598906" y="0"/>
                </a:lnTo>
              </a:path>
            </a:pathLst>
          </a:custGeom>
          <a:ln w="27355">
            <a:solidFill>
              <a:srgbClr val="D55F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25"/>
          <p:cNvSpPr/>
          <p:nvPr/>
        </p:nvSpPr>
        <p:spPr>
          <a:xfrm>
            <a:off x="5945235" y="2666032"/>
            <a:ext cx="93980" cy="316865"/>
          </a:xfrm>
          <a:custGeom>
            <a:avLst/>
            <a:gdLst/>
            <a:ahLst/>
            <a:cxnLst/>
            <a:rect l="l" t="t" r="r" b="b"/>
            <a:pathLst>
              <a:path w="93979" h="316864">
                <a:moveTo>
                  <a:pt x="46799" y="0"/>
                </a:moveTo>
                <a:lnTo>
                  <a:pt x="28583" y="3678"/>
                </a:lnTo>
                <a:lnTo>
                  <a:pt x="13708" y="13708"/>
                </a:lnTo>
                <a:lnTo>
                  <a:pt x="3678" y="28583"/>
                </a:lnTo>
                <a:lnTo>
                  <a:pt x="0" y="46799"/>
                </a:lnTo>
                <a:lnTo>
                  <a:pt x="0" y="168998"/>
                </a:lnTo>
                <a:lnTo>
                  <a:pt x="2960" y="185405"/>
                </a:lnTo>
                <a:lnTo>
                  <a:pt x="11118" y="199266"/>
                </a:lnTo>
                <a:lnTo>
                  <a:pt x="23392" y="209521"/>
                </a:lnTo>
                <a:lnTo>
                  <a:pt x="38696" y="215112"/>
                </a:lnTo>
                <a:lnTo>
                  <a:pt x="38696" y="316496"/>
                </a:lnTo>
                <a:lnTo>
                  <a:pt x="54889" y="316496"/>
                </a:lnTo>
                <a:lnTo>
                  <a:pt x="54889" y="215112"/>
                </a:lnTo>
                <a:lnTo>
                  <a:pt x="70230" y="209521"/>
                </a:lnTo>
                <a:lnTo>
                  <a:pt x="82523" y="199266"/>
                </a:lnTo>
                <a:lnTo>
                  <a:pt x="90688" y="185405"/>
                </a:lnTo>
                <a:lnTo>
                  <a:pt x="93649" y="168998"/>
                </a:lnTo>
                <a:lnTo>
                  <a:pt x="93649" y="46799"/>
                </a:lnTo>
                <a:lnTo>
                  <a:pt x="89963" y="28583"/>
                </a:lnTo>
                <a:lnTo>
                  <a:pt x="79916" y="13708"/>
                </a:lnTo>
                <a:lnTo>
                  <a:pt x="65023" y="3678"/>
                </a:lnTo>
                <a:lnTo>
                  <a:pt x="46799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26"/>
          <p:cNvSpPr/>
          <p:nvPr/>
        </p:nvSpPr>
        <p:spPr>
          <a:xfrm>
            <a:off x="5595162" y="1881035"/>
            <a:ext cx="93980" cy="316865"/>
          </a:xfrm>
          <a:custGeom>
            <a:avLst/>
            <a:gdLst/>
            <a:ahLst/>
            <a:cxnLst/>
            <a:rect l="l" t="t" r="r" b="b"/>
            <a:pathLst>
              <a:path w="93979" h="316864">
                <a:moveTo>
                  <a:pt x="46812" y="0"/>
                </a:moveTo>
                <a:lnTo>
                  <a:pt x="28594" y="3678"/>
                </a:lnTo>
                <a:lnTo>
                  <a:pt x="13714" y="13708"/>
                </a:lnTo>
                <a:lnTo>
                  <a:pt x="3680" y="28583"/>
                </a:lnTo>
                <a:lnTo>
                  <a:pt x="0" y="46799"/>
                </a:lnTo>
                <a:lnTo>
                  <a:pt x="0" y="168998"/>
                </a:lnTo>
                <a:lnTo>
                  <a:pt x="2964" y="185405"/>
                </a:lnTo>
                <a:lnTo>
                  <a:pt x="11129" y="199266"/>
                </a:lnTo>
                <a:lnTo>
                  <a:pt x="23408" y="209521"/>
                </a:lnTo>
                <a:lnTo>
                  <a:pt x="38709" y="215112"/>
                </a:lnTo>
                <a:lnTo>
                  <a:pt x="38709" y="316496"/>
                </a:lnTo>
                <a:lnTo>
                  <a:pt x="54914" y="316496"/>
                </a:lnTo>
                <a:lnTo>
                  <a:pt x="54914" y="215112"/>
                </a:lnTo>
                <a:lnTo>
                  <a:pt x="70248" y="209521"/>
                </a:lnTo>
                <a:lnTo>
                  <a:pt x="82523" y="199266"/>
                </a:lnTo>
                <a:lnTo>
                  <a:pt x="90671" y="185405"/>
                </a:lnTo>
                <a:lnTo>
                  <a:pt x="93624" y="168998"/>
                </a:lnTo>
                <a:lnTo>
                  <a:pt x="93624" y="46799"/>
                </a:lnTo>
                <a:lnTo>
                  <a:pt x="89946" y="28583"/>
                </a:lnTo>
                <a:lnTo>
                  <a:pt x="79914" y="13708"/>
                </a:lnTo>
                <a:lnTo>
                  <a:pt x="65035" y="3678"/>
                </a:lnTo>
                <a:lnTo>
                  <a:pt x="46812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7"/>
          <p:cNvSpPr/>
          <p:nvPr/>
        </p:nvSpPr>
        <p:spPr>
          <a:xfrm>
            <a:off x="5209603" y="1881035"/>
            <a:ext cx="93980" cy="316865"/>
          </a:xfrm>
          <a:custGeom>
            <a:avLst/>
            <a:gdLst/>
            <a:ahLst/>
            <a:cxnLst/>
            <a:rect l="l" t="t" r="r" b="b"/>
            <a:pathLst>
              <a:path w="93979" h="316864">
                <a:moveTo>
                  <a:pt x="46837" y="0"/>
                </a:moveTo>
                <a:lnTo>
                  <a:pt x="28600" y="3678"/>
                </a:lnTo>
                <a:lnTo>
                  <a:pt x="13712" y="13708"/>
                </a:lnTo>
                <a:lnTo>
                  <a:pt x="3678" y="28583"/>
                </a:lnTo>
                <a:lnTo>
                  <a:pt x="0" y="46799"/>
                </a:lnTo>
                <a:lnTo>
                  <a:pt x="0" y="168998"/>
                </a:lnTo>
                <a:lnTo>
                  <a:pt x="2958" y="185405"/>
                </a:lnTo>
                <a:lnTo>
                  <a:pt x="11114" y="199266"/>
                </a:lnTo>
                <a:lnTo>
                  <a:pt x="23386" y="209521"/>
                </a:lnTo>
                <a:lnTo>
                  <a:pt x="38696" y="215112"/>
                </a:lnTo>
                <a:lnTo>
                  <a:pt x="38696" y="316496"/>
                </a:lnTo>
                <a:lnTo>
                  <a:pt x="54927" y="316496"/>
                </a:lnTo>
                <a:lnTo>
                  <a:pt x="54927" y="215112"/>
                </a:lnTo>
                <a:lnTo>
                  <a:pt x="70238" y="209521"/>
                </a:lnTo>
                <a:lnTo>
                  <a:pt x="82524" y="199266"/>
                </a:lnTo>
                <a:lnTo>
                  <a:pt x="90696" y="185405"/>
                </a:lnTo>
                <a:lnTo>
                  <a:pt x="93662" y="168998"/>
                </a:lnTo>
                <a:lnTo>
                  <a:pt x="93662" y="46799"/>
                </a:lnTo>
                <a:lnTo>
                  <a:pt x="89976" y="28583"/>
                </a:lnTo>
                <a:lnTo>
                  <a:pt x="79932" y="13708"/>
                </a:lnTo>
                <a:lnTo>
                  <a:pt x="65046" y="3678"/>
                </a:lnTo>
                <a:lnTo>
                  <a:pt x="46837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28"/>
          <p:cNvSpPr/>
          <p:nvPr/>
        </p:nvSpPr>
        <p:spPr>
          <a:xfrm>
            <a:off x="5134127" y="2006054"/>
            <a:ext cx="110909" cy="184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29"/>
          <p:cNvSpPr/>
          <p:nvPr/>
        </p:nvSpPr>
        <p:spPr>
          <a:xfrm>
            <a:off x="5318315" y="2193798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260" y="0"/>
                </a:lnTo>
              </a:path>
            </a:pathLst>
          </a:custGeom>
          <a:ln w="3810">
            <a:solidFill>
              <a:srgbClr val="D55F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0"/>
          <p:cNvSpPr/>
          <p:nvPr/>
        </p:nvSpPr>
        <p:spPr>
          <a:xfrm>
            <a:off x="5318315" y="2162683"/>
            <a:ext cx="81915" cy="29209"/>
          </a:xfrm>
          <a:custGeom>
            <a:avLst/>
            <a:gdLst/>
            <a:ahLst/>
            <a:cxnLst/>
            <a:rect l="l" t="t" r="r" b="b"/>
            <a:pathLst>
              <a:path w="81914" h="29210">
                <a:moveTo>
                  <a:pt x="0" y="29209"/>
                </a:moveTo>
                <a:lnTo>
                  <a:pt x="81635" y="29209"/>
                </a:lnTo>
                <a:lnTo>
                  <a:pt x="81635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1"/>
          <p:cNvSpPr/>
          <p:nvPr/>
        </p:nvSpPr>
        <p:spPr>
          <a:xfrm>
            <a:off x="5318315" y="2138553"/>
            <a:ext cx="33655" cy="24130"/>
          </a:xfrm>
          <a:custGeom>
            <a:avLst/>
            <a:gdLst/>
            <a:ahLst/>
            <a:cxnLst/>
            <a:rect l="l" t="t" r="r" b="b"/>
            <a:pathLst>
              <a:path w="33654" h="24130">
                <a:moveTo>
                  <a:pt x="0" y="24129"/>
                </a:moveTo>
                <a:lnTo>
                  <a:pt x="33058" y="24129"/>
                </a:lnTo>
                <a:lnTo>
                  <a:pt x="33058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2"/>
          <p:cNvSpPr/>
          <p:nvPr/>
        </p:nvSpPr>
        <p:spPr>
          <a:xfrm>
            <a:off x="5318315" y="2133473"/>
            <a:ext cx="81915" cy="5080"/>
          </a:xfrm>
          <a:custGeom>
            <a:avLst/>
            <a:gdLst/>
            <a:ahLst/>
            <a:cxnLst/>
            <a:rect l="l" t="t" r="r" b="b"/>
            <a:pathLst>
              <a:path w="81914" h="5080">
                <a:moveTo>
                  <a:pt x="0" y="5080"/>
                </a:moveTo>
                <a:lnTo>
                  <a:pt x="81635" y="5080"/>
                </a:lnTo>
                <a:lnTo>
                  <a:pt x="81635" y="0"/>
                </a:lnTo>
                <a:lnTo>
                  <a:pt x="0" y="0"/>
                </a:lnTo>
                <a:lnTo>
                  <a:pt x="0" y="508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3"/>
          <p:cNvSpPr/>
          <p:nvPr/>
        </p:nvSpPr>
        <p:spPr>
          <a:xfrm>
            <a:off x="5318315" y="2108073"/>
            <a:ext cx="33655" cy="25400"/>
          </a:xfrm>
          <a:custGeom>
            <a:avLst/>
            <a:gdLst/>
            <a:ahLst/>
            <a:cxnLst/>
            <a:rect l="l" t="t" r="r" b="b"/>
            <a:pathLst>
              <a:path w="33654" h="25400">
                <a:moveTo>
                  <a:pt x="0" y="25400"/>
                </a:moveTo>
                <a:lnTo>
                  <a:pt x="33058" y="25400"/>
                </a:lnTo>
                <a:lnTo>
                  <a:pt x="3305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4"/>
          <p:cNvSpPr/>
          <p:nvPr/>
        </p:nvSpPr>
        <p:spPr>
          <a:xfrm>
            <a:off x="5318315" y="2097913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260" y="0"/>
                </a:lnTo>
              </a:path>
            </a:pathLst>
          </a:custGeom>
          <a:ln w="20319">
            <a:solidFill>
              <a:srgbClr val="D55F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35"/>
          <p:cNvSpPr/>
          <p:nvPr/>
        </p:nvSpPr>
        <p:spPr>
          <a:xfrm>
            <a:off x="5318315" y="2068703"/>
            <a:ext cx="33655" cy="19050"/>
          </a:xfrm>
          <a:custGeom>
            <a:avLst/>
            <a:gdLst/>
            <a:ahLst/>
            <a:cxnLst/>
            <a:rect l="l" t="t" r="r" b="b"/>
            <a:pathLst>
              <a:path w="33654" h="19050">
                <a:moveTo>
                  <a:pt x="0" y="19050"/>
                </a:moveTo>
                <a:lnTo>
                  <a:pt x="33629" y="19050"/>
                </a:lnTo>
                <a:lnTo>
                  <a:pt x="33629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36"/>
          <p:cNvSpPr/>
          <p:nvPr/>
        </p:nvSpPr>
        <p:spPr>
          <a:xfrm>
            <a:off x="5318315" y="2056003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260" y="0"/>
                </a:lnTo>
              </a:path>
            </a:pathLst>
          </a:custGeom>
          <a:ln w="25400">
            <a:solidFill>
              <a:srgbClr val="D55F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37"/>
          <p:cNvSpPr/>
          <p:nvPr/>
        </p:nvSpPr>
        <p:spPr>
          <a:xfrm>
            <a:off x="5439638" y="2163953"/>
            <a:ext cx="81280" cy="27940"/>
          </a:xfrm>
          <a:custGeom>
            <a:avLst/>
            <a:gdLst/>
            <a:ahLst/>
            <a:cxnLst/>
            <a:rect l="l" t="t" r="r" b="b"/>
            <a:pathLst>
              <a:path w="81279" h="27939">
                <a:moveTo>
                  <a:pt x="0" y="27939"/>
                </a:moveTo>
                <a:lnTo>
                  <a:pt x="80937" y="27939"/>
                </a:lnTo>
                <a:lnTo>
                  <a:pt x="80937" y="0"/>
                </a:lnTo>
                <a:lnTo>
                  <a:pt x="0" y="0"/>
                </a:lnTo>
                <a:lnTo>
                  <a:pt x="0" y="27939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38"/>
          <p:cNvSpPr/>
          <p:nvPr/>
        </p:nvSpPr>
        <p:spPr>
          <a:xfrm>
            <a:off x="5439638" y="2139823"/>
            <a:ext cx="27305" cy="24130"/>
          </a:xfrm>
          <a:custGeom>
            <a:avLst/>
            <a:gdLst/>
            <a:ahLst/>
            <a:cxnLst/>
            <a:rect l="l" t="t" r="r" b="b"/>
            <a:pathLst>
              <a:path w="27304" h="24130">
                <a:moveTo>
                  <a:pt x="0" y="24130"/>
                </a:moveTo>
                <a:lnTo>
                  <a:pt x="27216" y="24130"/>
                </a:lnTo>
                <a:lnTo>
                  <a:pt x="27216" y="0"/>
                </a:lnTo>
                <a:lnTo>
                  <a:pt x="0" y="0"/>
                </a:lnTo>
                <a:lnTo>
                  <a:pt x="0" y="2413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39"/>
          <p:cNvSpPr/>
          <p:nvPr/>
        </p:nvSpPr>
        <p:spPr>
          <a:xfrm>
            <a:off x="5439638" y="2133473"/>
            <a:ext cx="81280" cy="6350"/>
          </a:xfrm>
          <a:custGeom>
            <a:avLst/>
            <a:gdLst/>
            <a:ahLst/>
            <a:cxnLst/>
            <a:rect l="l" t="t" r="r" b="b"/>
            <a:pathLst>
              <a:path w="81279" h="6350">
                <a:moveTo>
                  <a:pt x="0" y="6350"/>
                </a:moveTo>
                <a:lnTo>
                  <a:pt x="80937" y="6350"/>
                </a:lnTo>
                <a:lnTo>
                  <a:pt x="8093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40"/>
          <p:cNvSpPr/>
          <p:nvPr/>
        </p:nvSpPr>
        <p:spPr>
          <a:xfrm>
            <a:off x="5439638" y="2109343"/>
            <a:ext cx="27305" cy="24130"/>
          </a:xfrm>
          <a:custGeom>
            <a:avLst/>
            <a:gdLst/>
            <a:ahLst/>
            <a:cxnLst/>
            <a:rect l="l" t="t" r="r" b="b"/>
            <a:pathLst>
              <a:path w="27304" h="24130">
                <a:moveTo>
                  <a:pt x="0" y="24129"/>
                </a:moveTo>
                <a:lnTo>
                  <a:pt x="27216" y="24129"/>
                </a:lnTo>
                <a:lnTo>
                  <a:pt x="27216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41"/>
          <p:cNvSpPr/>
          <p:nvPr/>
        </p:nvSpPr>
        <p:spPr>
          <a:xfrm>
            <a:off x="5491950" y="2139772"/>
            <a:ext cx="29209" cy="24765"/>
          </a:xfrm>
          <a:custGeom>
            <a:avLst/>
            <a:gdLst/>
            <a:ahLst/>
            <a:cxnLst/>
            <a:rect l="l" t="t" r="r" b="b"/>
            <a:pathLst>
              <a:path w="29210" h="24764">
                <a:moveTo>
                  <a:pt x="28625" y="0"/>
                </a:moveTo>
                <a:lnTo>
                  <a:pt x="0" y="0"/>
                </a:lnTo>
                <a:lnTo>
                  <a:pt x="0" y="24358"/>
                </a:lnTo>
                <a:lnTo>
                  <a:pt x="28625" y="24358"/>
                </a:lnTo>
                <a:lnTo>
                  <a:pt x="28625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42"/>
          <p:cNvSpPr/>
          <p:nvPr/>
        </p:nvSpPr>
        <p:spPr>
          <a:xfrm>
            <a:off x="5376481" y="2138934"/>
            <a:ext cx="23495" cy="24765"/>
          </a:xfrm>
          <a:custGeom>
            <a:avLst/>
            <a:gdLst/>
            <a:ahLst/>
            <a:cxnLst/>
            <a:rect l="l" t="t" r="r" b="b"/>
            <a:pathLst>
              <a:path w="23495" h="24764">
                <a:moveTo>
                  <a:pt x="23469" y="0"/>
                </a:moveTo>
                <a:lnTo>
                  <a:pt x="0" y="0"/>
                </a:lnTo>
                <a:lnTo>
                  <a:pt x="0" y="24307"/>
                </a:lnTo>
                <a:lnTo>
                  <a:pt x="23469" y="24307"/>
                </a:lnTo>
                <a:lnTo>
                  <a:pt x="23469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43"/>
          <p:cNvSpPr/>
          <p:nvPr/>
        </p:nvSpPr>
        <p:spPr>
          <a:xfrm>
            <a:off x="5491950" y="2109432"/>
            <a:ext cx="29209" cy="24765"/>
          </a:xfrm>
          <a:custGeom>
            <a:avLst/>
            <a:gdLst/>
            <a:ahLst/>
            <a:cxnLst/>
            <a:rect l="l" t="t" r="r" b="b"/>
            <a:pathLst>
              <a:path w="29210" h="24764">
                <a:moveTo>
                  <a:pt x="28625" y="0"/>
                </a:moveTo>
                <a:lnTo>
                  <a:pt x="0" y="0"/>
                </a:lnTo>
                <a:lnTo>
                  <a:pt x="0" y="24345"/>
                </a:lnTo>
                <a:lnTo>
                  <a:pt x="28625" y="24345"/>
                </a:lnTo>
                <a:lnTo>
                  <a:pt x="28625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44"/>
          <p:cNvSpPr/>
          <p:nvPr/>
        </p:nvSpPr>
        <p:spPr>
          <a:xfrm>
            <a:off x="5376481" y="2109343"/>
            <a:ext cx="23495" cy="24130"/>
          </a:xfrm>
          <a:custGeom>
            <a:avLst/>
            <a:gdLst/>
            <a:ahLst/>
            <a:cxnLst/>
            <a:rect l="l" t="t" r="r" b="b"/>
            <a:pathLst>
              <a:path w="23495" h="24130">
                <a:moveTo>
                  <a:pt x="0" y="24129"/>
                </a:moveTo>
                <a:lnTo>
                  <a:pt x="23469" y="24129"/>
                </a:lnTo>
                <a:lnTo>
                  <a:pt x="23469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45"/>
          <p:cNvSpPr/>
          <p:nvPr/>
        </p:nvSpPr>
        <p:spPr>
          <a:xfrm>
            <a:off x="5376481" y="2108708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5">
                <a:moveTo>
                  <a:pt x="0" y="0"/>
                </a:moveTo>
                <a:lnTo>
                  <a:pt x="144094" y="0"/>
                </a:lnTo>
              </a:path>
            </a:pathLst>
          </a:custGeom>
          <a:ln w="3175">
            <a:solidFill>
              <a:srgbClr val="D55F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46"/>
          <p:cNvSpPr/>
          <p:nvPr/>
        </p:nvSpPr>
        <p:spPr>
          <a:xfrm>
            <a:off x="5392610" y="2068906"/>
            <a:ext cx="9525" cy="19050"/>
          </a:xfrm>
          <a:custGeom>
            <a:avLst/>
            <a:gdLst/>
            <a:ahLst/>
            <a:cxnLst/>
            <a:rect l="l" t="t" r="r" b="b"/>
            <a:pathLst>
              <a:path w="9525" h="19050">
                <a:moveTo>
                  <a:pt x="9169" y="0"/>
                </a:moveTo>
                <a:lnTo>
                  <a:pt x="0" y="0"/>
                </a:lnTo>
                <a:lnTo>
                  <a:pt x="0" y="19037"/>
                </a:lnTo>
                <a:lnTo>
                  <a:pt x="9169" y="19037"/>
                </a:lnTo>
                <a:lnTo>
                  <a:pt x="9169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47"/>
          <p:cNvSpPr/>
          <p:nvPr/>
        </p:nvSpPr>
        <p:spPr>
          <a:xfrm>
            <a:off x="5442458" y="2068703"/>
            <a:ext cx="10160" cy="19050"/>
          </a:xfrm>
          <a:custGeom>
            <a:avLst/>
            <a:gdLst/>
            <a:ahLst/>
            <a:cxnLst/>
            <a:rect l="l" t="t" r="r" b="b"/>
            <a:pathLst>
              <a:path w="10160" h="19050">
                <a:moveTo>
                  <a:pt x="0" y="19050"/>
                </a:moveTo>
                <a:lnTo>
                  <a:pt x="9677" y="19050"/>
                </a:lnTo>
                <a:lnTo>
                  <a:pt x="9677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48"/>
          <p:cNvSpPr/>
          <p:nvPr/>
        </p:nvSpPr>
        <p:spPr>
          <a:xfrm>
            <a:off x="5492813" y="2068677"/>
            <a:ext cx="27940" cy="19050"/>
          </a:xfrm>
          <a:custGeom>
            <a:avLst/>
            <a:gdLst/>
            <a:ahLst/>
            <a:cxnLst/>
            <a:rect l="l" t="t" r="r" b="b"/>
            <a:pathLst>
              <a:path w="27939" h="19050">
                <a:moveTo>
                  <a:pt x="27762" y="0"/>
                </a:moveTo>
                <a:lnTo>
                  <a:pt x="0" y="0"/>
                </a:lnTo>
                <a:lnTo>
                  <a:pt x="0" y="19037"/>
                </a:lnTo>
                <a:lnTo>
                  <a:pt x="27762" y="19037"/>
                </a:lnTo>
                <a:lnTo>
                  <a:pt x="27762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49"/>
          <p:cNvSpPr/>
          <p:nvPr/>
        </p:nvSpPr>
        <p:spPr>
          <a:xfrm>
            <a:off x="6491065" y="2226576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3709" y="0"/>
                </a:lnTo>
              </a:path>
            </a:pathLst>
          </a:custGeom>
          <a:ln w="2032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50"/>
          <p:cNvSpPr txBox="1"/>
          <p:nvPr/>
        </p:nvSpPr>
        <p:spPr>
          <a:xfrm>
            <a:off x="5124272" y="2217115"/>
            <a:ext cx="105600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4065" algn="l"/>
                <a:tab pos="1003935" algn="l"/>
              </a:tabLst>
            </a:pPr>
            <a:r>
              <a:rPr sz="900" b="1" spc="-85" dirty="0">
                <a:solidFill>
                  <a:srgbClr val="D55FA3"/>
                </a:solidFill>
                <a:latin typeface="Arial"/>
                <a:cs typeface="Arial"/>
              </a:rPr>
              <a:t>Rural </a:t>
            </a:r>
            <a:r>
              <a:rPr sz="900" b="1" spc="-75" dirty="0">
                <a:solidFill>
                  <a:srgbClr val="D55FA3"/>
                </a:solidFill>
                <a:latin typeface="Arial"/>
                <a:cs typeface="Arial"/>
              </a:rPr>
              <a:t>Disricts	</a:t>
            </a:r>
            <a:r>
              <a:rPr sz="900" b="1" u="heavy" spc="-110" dirty="0">
                <a:solidFill>
                  <a:srgbClr val="D55FA3"/>
                </a:solidFill>
                <a:uFill>
                  <a:solidFill>
                    <a:srgbClr val="C2C3C3"/>
                  </a:solidFill>
                </a:uFill>
                <a:latin typeface="Arial"/>
                <a:cs typeface="Arial"/>
              </a:rPr>
              <a:t> </a:t>
            </a:r>
            <a:r>
              <a:rPr sz="900" b="1" u="heavy" spc="-75" dirty="0">
                <a:solidFill>
                  <a:srgbClr val="D55FA3"/>
                </a:solidFill>
                <a:uFill>
                  <a:solidFill>
                    <a:srgbClr val="C2C3C3"/>
                  </a:solidFill>
                </a:uFill>
                <a:latin typeface="Arial"/>
                <a:cs typeface="Arial"/>
              </a:rPr>
              <a:t>	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51"/>
          <p:cNvSpPr/>
          <p:nvPr/>
        </p:nvSpPr>
        <p:spPr>
          <a:xfrm>
            <a:off x="6509782" y="2213876"/>
            <a:ext cx="95250" cy="0"/>
          </a:xfrm>
          <a:custGeom>
            <a:avLst/>
            <a:gdLst/>
            <a:ahLst/>
            <a:cxnLst/>
            <a:rect l="l" t="t" r="r" b="b"/>
            <a:pathLst>
              <a:path w="95250">
                <a:moveTo>
                  <a:pt x="0" y="0"/>
                </a:moveTo>
                <a:lnTo>
                  <a:pt x="94960" y="0"/>
                </a:lnTo>
              </a:path>
            </a:pathLst>
          </a:custGeom>
          <a:ln w="507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52"/>
          <p:cNvSpPr/>
          <p:nvPr/>
        </p:nvSpPr>
        <p:spPr>
          <a:xfrm>
            <a:off x="6509735" y="2200541"/>
            <a:ext cx="125730" cy="0"/>
          </a:xfrm>
          <a:custGeom>
            <a:avLst/>
            <a:gdLst/>
            <a:ahLst/>
            <a:cxnLst/>
            <a:rect l="l" t="t" r="r" b="b"/>
            <a:pathLst>
              <a:path w="125729">
                <a:moveTo>
                  <a:pt x="0" y="0"/>
                </a:moveTo>
                <a:lnTo>
                  <a:pt x="125396" y="0"/>
                </a:lnTo>
              </a:path>
            </a:pathLst>
          </a:custGeom>
          <a:ln w="2159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53"/>
          <p:cNvSpPr/>
          <p:nvPr/>
        </p:nvSpPr>
        <p:spPr>
          <a:xfrm>
            <a:off x="6509579" y="2135136"/>
            <a:ext cx="17145" cy="43180"/>
          </a:xfrm>
          <a:custGeom>
            <a:avLst/>
            <a:gdLst/>
            <a:ahLst/>
            <a:cxnLst/>
            <a:rect l="l" t="t" r="r" b="b"/>
            <a:pathLst>
              <a:path w="17145" h="43180">
                <a:moveTo>
                  <a:pt x="0" y="43180"/>
                </a:moveTo>
                <a:lnTo>
                  <a:pt x="16706" y="43180"/>
                </a:lnTo>
                <a:lnTo>
                  <a:pt x="16706" y="0"/>
                </a:lnTo>
                <a:lnTo>
                  <a:pt x="0" y="0"/>
                </a:lnTo>
                <a:lnTo>
                  <a:pt x="0" y="4318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54"/>
          <p:cNvSpPr/>
          <p:nvPr/>
        </p:nvSpPr>
        <p:spPr>
          <a:xfrm>
            <a:off x="6509500" y="2134501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5">
                <a:moveTo>
                  <a:pt x="0" y="0"/>
                </a:moveTo>
                <a:lnTo>
                  <a:pt x="253326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55"/>
          <p:cNvSpPr/>
          <p:nvPr/>
        </p:nvSpPr>
        <p:spPr>
          <a:xfrm>
            <a:off x="6509480" y="2128786"/>
            <a:ext cx="355600" cy="0"/>
          </a:xfrm>
          <a:custGeom>
            <a:avLst/>
            <a:gdLst/>
            <a:ahLst/>
            <a:cxnLst/>
            <a:rect l="l" t="t" r="r" b="b"/>
            <a:pathLst>
              <a:path w="355600">
                <a:moveTo>
                  <a:pt x="0" y="0"/>
                </a:moveTo>
                <a:lnTo>
                  <a:pt x="355261" y="0"/>
                </a:lnTo>
              </a:path>
            </a:pathLst>
          </a:custGeom>
          <a:ln w="1015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56"/>
          <p:cNvSpPr/>
          <p:nvPr/>
        </p:nvSpPr>
        <p:spPr>
          <a:xfrm>
            <a:off x="6518579" y="2072906"/>
            <a:ext cx="0" cy="116839"/>
          </a:xfrm>
          <a:custGeom>
            <a:avLst/>
            <a:gdLst/>
            <a:ahLst/>
            <a:cxnLst/>
            <a:rect l="l" t="t" r="r" b="b"/>
            <a:pathLst>
              <a:path h="116839">
                <a:moveTo>
                  <a:pt x="0" y="116839"/>
                </a:moveTo>
                <a:lnTo>
                  <a:pt x="0" y="0"/>
                </a:lnTo>
                <a:lnTo>
                  <a:pt x="0" y="11683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57"/>
          <p:cNvSpPr/>
          <p:nvPr/>
        </p:nvSpPr>
        <p:spPr>
          <a:xfrm>
            <a:off x="6509279" y="2072271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002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58"/>
          <p:cNvSpPr/>
          <p:nvPr/>
        </p:nvSpPr>
        <p:spPr>
          <a:xfrm>
            <a:off x="6509274" y="2071001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7312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59"/>
          <p:cNvSpPr/>
          <p:nvPr/>
        </p:nvSpPr>
        <p:spPr>
          <a:xfrm>
            <a:off x="6509258" y="2066556"/>
            <a:ext cx="355600" cy="0"/>
          </a:xfrm>
          <a:custGeom>
            <a:avLst/>
            <a:gdLst/>
            <a:ahLst/>
            <a:cxnLst/>
            <a:rect l="l" t="t" r="r" b="b"/>
            <a:pathLst>
              <a:path w="355600">
                <a:moveTo>
                  <a:pt x="0" y="0"/>
                </a:moveTo>
                <a:lnTo>
                  <a:pt x="355246" y="0"/>
                </a:lnTo>
              </a:path>
            </a:pathLst>
          </a:custGeom>
          <a:ln w="762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60"/>
          <p:cNvSpPr/>
          <p:nvPr/>
        </p:nvSpPr>
        <p:spPr>
          <a:xfrm>
            <a:off x="6500485" y="2060841"/>
            <a:ext cx="364490" cy="0"/>
          </a:xfrm>
          <a:custGeom>
            <a:avLst/>
            <a:gdLst/>
            <a:ahLst/>
            <a:cxnLst/>
            <a:rect l="l" t="t" r="r" b="b"/>
            <a:pathLst>
              <a:path w="364490">
                <a:moveTo>
                  <a:pt x="0" y="0"/>
                </a:moveTo>
                <a:lnTo>
                  <a:pt x="363998" y="0"/>
                </a:lnTo>
              </a:path>
            </a:pathLst>
          </a:custGeom>
          <a:ln w="380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61"/>
          <p:cNvSpPr/>
          <p:nvPr/>
        </p:nvSpPr>
        <p:spPr>
          <a:xfrm>
            <a:off x="6500435" y="2051316"/>
            <a:ext cx="371475" cy="0"/>
          </a:xfrm>
          <a:custGeom>
            <a:avLst/>
            <a:gdLst/>
            <a:ahLst/>
            <a:cxnLst/>
            <a:rect l="l" t="t" r="r" b="b"/>
            <a:pathLst>
              <a:path w="371475">
                <a:moveTo>
                  <a:pt x="0" y="0"/>
                </a:moveTo>
                <a:lnTo>
                  <a:pt x="371417" y="0"/>
                </a:lnTo>
              </a:path>
            </a:pathLst>
          </a:custGeom>
          <a:ln w="1524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62"/>
          <p:cNvSpPr/>
          <p:nvPr/>
        </p:nvSpPr>
        <p:spPr>
          <a:xfrm>
            <a:off x="6595771" y="2043061"/>
            <a:ext cx="276225" cy="0"/>
          </a:xfrm>
          <a:custGeom>
            <a:avLst/>
            <a:gdLst/>
            <a:ahLst/>
            <a:cxnLst/>
            <a:rect l="l" t="t" r="r" b="b"/>
            <a:pathLst>
              <a:path w="276225">
                <a:moveTo>
                  <a:pt x="0" y="0"/>
                </a:moveTo>
                <a:lnTo>
                  <a:pt x="276064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63"/>
          <p:cNvSpPr/>
          <p:nvPr/>
        </p:nvSpPr>
        <p:spPr>
          <a:xfrm>
            <a:off x="6623503" y="204179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860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64"/>
          <p:cNvSpPr/>
          <p:nvPr/>
        </p:nvSpPr>
        <p:spPr>
          <a:xfrm>
            <a:off x="6623453" y="202782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4799" y="0"/>
                </a:lnTo>
              </a:path>
            </a:pathLst>
          </a:custGeom>
          <a:ln w="2667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65"/>
          <p:cNvSpPr/>
          <p:nvPr/>
        </p:nvSpPr>
        <p:spPr>
          <a:xfrm>
            <a:off x="6622285" y="2227211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4">
                <a:moveTo>
                  <a:pt x="0" y="0"/>
                </a:moveTo>
                <a:lnTo>
                  <a:pt x="128284" y="0"/>
                </a:lnTo>
              </a:path>
            </a:pathLst>
          </a:custGeom>
          <a:ln w="1650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66"/>
          <p:cNvSpPr/>
          <p:nvPr/>
        </p:nvSpPr>
        <p:spPr>
          <a:xfrm>
            <a:off x="6622229" y="2211336"/>
            <a:ext cx="13335" cy="7620"/>
          </a:xfrm>
          <a:custGeom>
            <a:avLst/>
            <a:gdLst/>
            <a:ahLst/>
            <a:cxnLst/>
            <a:rect l="l" t="t" r="r" b="b"/>
            <a:pathLst>
              <a:path w="13334" h="7619">
                <a:moveTo>
                  <a:pt x="0" y="7620"/>
                </a:moveTo>
                <a:lnTo>
                  <a:pt x="12960" y="7620"/>
                </a:lnTo>
                <a:lnTo>
                  <a:pt x="12960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67"/>
          <p:cNvSpPr/>
          <p:nvPr/>
        </p:nvSpPr>
        <p:spPr>
          <a:xfrm>
            <a:off x="6768465" y="2234196"/>
            <a:ext cx="14604" cy="1270"/>
          </a:xfrm>
          <a:custGeom>
            <a:avLst/>
            <a:gdLst/>
            <a:ahLst/>
            <a:cxnLst/>
            <a:rect l="l" t="t" r="r" b="b"/>
            <a:pathLst>
              <a:path w="14604" h="1269">
                <a:moveTo>
                  <a:pt x="0" y="1270"/>
                </a:moveTo>
                <a:lnTo>
                  <a:pt x="14016" y="1270"/>
                </a:lnTo>
                <a:lnTo>
                  <a:pt x="14016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68"/>
          <p:cNvSpPr/>
          <p:nvPr/>
        </p:nvSpPr>
        <p:spPr>
          <a:xfrm>
            <a:off x="6768420" y="2225306"/>
            <a:ext cx="112395" cy="0"/>
          </a:xfrm>
          <a:custGeom>
            <a:avLst/>
            <a:gdLst/>
            <a:ahLst/>
            <a:cxnLst/>
            <a:rect l="l" t="t" r="r" b="b"/>
            <a:pathLst>
              <a:path w="112395">
                <a:moveTo>
                  <a:pt x="0" y="0"/>
                </a:moveTo>
                <a:lnTo>
                  <a:pt x="112146" y="0"/>
                </a:lnTo>
              </a:path>
            </a:pathLst>
          </a:custGeom>
          <a:ln w="1777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69"/>
          <p:cNvSpPr/>
          <p:nvPr/>
        </p:nvSpPr>
        <p:spPr>
          <a:xfrm>
            <a:off x="6768365" y="2213241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697" y="0"/>
                </a:lnTo>
              </a:path>
            </a:pathLst>
          </a:custGeom>
          <a:ln w="635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70"/>
          <p:cNvSpPr/>
          <p:nvPr/>
        </p:nvSpPr>
        <p:spPr>
          <a:xfrm>
            <a:off x="6652040" y="2218321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>
                <a:moveTo>
                  <a:pt x="0" y="0"/>
                </a:moveTo>
                <a:lnTo>
                  <a:pt x="98514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71"/>
          <p:cNvSpPr/>
          <p:nvPr/>
        </p:nvSpPr>
        <p:spPr>
          <a:xfrm>
            <a:off x="6682342" y="2216416"/>
            <a:ext cx="68580" cy="1270"/>
          </a:xfrm>
          <a:custGeom>
            <a:avLst/>
            <a:gdLst/>
            <a:ahLst/>
            <a:cxnLst/>
            <a:rect l="l" t="t" r="r" b="b"/>
            <a:pathLst>
              <a:path w="68579" h="1269">
                <a:moveTo>
                  <a:pt x="0" y="1270"/>
                </a:moveTo>
                <a:lnTo>
                  <a:pt x="68203" y="1270"/>
                </a:lnTo>
                <a:lnTo>
                  <a:pt x="68203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72"/>
          <p:cNvSpPr/>
          <p:nvPr/>
        </p:nvSpPr>
        <p:spPr>
          <a:xfrm>
            <a:off x="6682279" y="2178316"/>
            <a:ext cx="9525" cy="38100"/>
          </a:xfrm>
          <a:custGeom>
            <a:avLst/>
            <a:gdLst/>
            <a:ahLst/>
            <a:cxnLst/>
            <a:rect l="l" t="t" r="r" b="b"/>
            <a:pathLst>
              <a:path w="9525" h="38100">
                <a:moveTo>
                  <a:pt x="0" y="38100"/>
                </a:moveTo>
                <a:lnTo>
                  <a:pt x="9233" y="38100"/>
                </a:lnTo>
                <a:lnTo>
                  <a:pt x="9233" y="0"/>
                </a:lnTo>
                <a:lnTo>
                  <a:pt x="0" y="0"/>
                </a:lnTo>
                <a:lnTo>
                  <a:pt x="0" y="3810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73"/>
          <p:cNvSpPr/>
          <p:nvPr/>
        </p:nvSpPr>
        <p:spPr>
          <a:xfrm>
            <a:off x="6682162" y="2142756"/>
            <a:ext cx="9525" cy="35560"/>
          </a:xfrm>
          <a:custGeom>
            <a:avLst/>
            <a:gdLst/>
            <a:ahLst/>
            <a:cxnLst/>
            <a:rect l="l" t="t" r="r" b="b"/>
            <a:pathLst>
              <a:path w="9525" h="35560">
                <a:moveTo>
                  <a:pt x="0" y="35559"/>
                </a:moveTo>
                <a:lnTo>
                  <a:pt x="9220" y="35559"/>
                </a:lnTo>
                <a:lnTo>
                  <a:pt x="922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74"/>
          <p:cNvSpPr/>
          <p:nvPr/>
        </p:nvSpPr>
        <p:spPr>
          <a:xfrm>
            <a:off x="6740032" y="2210066"/>
            <a:ext cx="10795" cy="6350"/>
          </a:xfrm>
          <a:custGeom>
            <a:avLst/>
            <a:gdLst/>
            <a:ahLst/>
            <a:cxnLst/>
            <a:rect l="l" t="t" r="r" b="b"/>
            <a:pathLst>
              <a:path w="10795" h="6350">
                <a:moveTo>
                  <a:pt x="0" y="6350"/>
                </a:moveTo>
                <a:lnTo>
                  <a:pt x="10485" y="6350"/>
                </a:lnTo>
                <a:lnTo>
                  <a:pt x="10485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75"/>
          <p:cNvSpPr/>
          <p:nvPr/>
        </p:nvSpPr>
        <p:spPr>
          <a:xfrm>
            <a:off x="6739985" y="2199271"/>
            <a:ext cx="125095" cy="0"/>
          </a:xfrm>
          <a:custGeom>
            <a:avLst/>
            <a:gdLst/>
            <a:ahLst/>
            <a:cxnLst/>
            <a:rect l="l" t="t" r="r" b="b"/>
            <a:pathLst>
              <a:path w="125095">
                <a:moveTo>
                  <a:pt x="0" y="0"/>
                </a:moveTo>
                <a:lnTo>
                  <a:pt x="125024" y="0"/>
                </a:lnTo>
              </a:path>
            </a:pathLst>
          </a:custGeom>
          <a:ln w="2158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76"/>
          <p:cNvSpPr/>
          <p:nvPr/>
        </p:nvSpPr>
        <p:spPr>
          <a:xfrm>
            <a:off x="6739867" y="2140216"/>
            <a:ext cx="23495" cy="48260"/>
          </a:xfrm>
          <a:custGeom>
            <a:avLst/>
            <a:gdLst/>
            <a:ahLst/>
            <a:cxnLst/>
            <a:rect l="l" t="t" r="r" b="b"/>
            <a:pathLst>
              <a:path w="23495" h="48260">
                <a:moveTo>
                  <a:pt x="0" y="48260"/>
                </a:moveTo>
                <a:lnTo>
                  <a:pt x="23093" y="48260"/>
                </a:lnTo>
                <a:lnTo>
                  <a:pt x="23093" y="0"/>
                </a:lnTo>
                <a:lnTo>
                  <a:pt x="0" y="0"/>
                </a:lnTo>
                <a:lnTo>
                  <a:pt x="0" y="4826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77"/>
          <p:cNvSpPr/>
          <p:nvPr/>
        </p:nvSpPr>
        <p:spPr>
          <a:xfrm>
            <a:off x="6865073" y="2215870"/>
            <a:ext cx="15875" cy="635"/>
          </a:xfrm>
          <a:custGeom>
            <a:avLst/>
            <a:gdLst/>
            <a:ahLst/>
            <a:cxnLst/>
            <a:rect l="l" t="t" r="r" b="b"/>
            <a:pathLst>
              <a:path w="15875" h="635">
                <a:moveTo>
                  <a:pt x="15468" y="0"/>
                </a:moveTo>
                <a:lnTo>
                  <a:pt x="0" y="101"/>
                </a:lnTo>
                <a:lnTo>
                  <a:pt x="15468" y="101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78"/>
          <p:cNvSpPr/>
          <p:nvPr/>
        </p:nvSpPr>
        <p:spPr>
          <a:xfrm>
            <a:off x="6750748" y="2209711"/>
            <a:ext cx="17145" cy="635"/>
          </a:xfrm>
          <a:custGeom>
            <a:avLst/>
            <a:gdLst/>
            <a:ahLst/>
            <a:cxnLst/>
            <a:rect l="l" t="t" r="r" b="b"/>
            <a:pathLst>
              <a:path w="17145" h="635">
                <a:moveTo>
                  <a:pt x="16649" y="0"/>
                </a:moveTo>
                <a:lnTo>
                  <a:pt x="0" y="0"/>
                </a:lnTo>
                <a:lnTo>
                  <a:pt x="1168" y="38"/>
                </a:lnTo>
                <a:lnTo>
                  <a:pt x="6197" y="101"/>
                </a:lnTo>
                <a:lnTo>
                  <a:pt x="16649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79"/>
          <p:cNvSpPr/>
          <p:nvPr/>
        </p:nvSpPr>
        <p:spPr>
          <a:xfrm>
            <a:off x="6613462" y="2142756"/>
            <a:ext cx="21590" cy="46990"/>
          </a:xfrm>
          <a:custGeom>
            <a:avLst/>
            <a:gdLst/>
            <a:ahLst/>
            <a:cxnLst/>
            <a:rect l="l" t="t" r="r" b="b"/>
            <a:pathLst>
              <a:path w="21590" h="46989">
                <a:moveTo>
                  <a:pt x="0" y="46989"/>
                </a:moveTo>
                <a:lnTo>
                  <a:pt x="21551" y="46989"/>
                </a:lnTo>
                <a:lnTo>
                  <a:pt x="21551" y="0"/>
                </a:lnTo>
                <a:lnTo>
                  <a:pt x="0" y="0"/>
                </a:lnTo>
                <a:lnTo>
                  <a:pt x="0" y="4698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80"/>
          <p:cNvSpPr/>
          <p:nvPr/>
        </p:nvSpPr>
        <p:spPr>
          <a:xfrm>
            <a:off x="6613383" y="2141486"/>
            <a:ext cx="78105" cy="1270"/>
          </a:xfrm>
          <a:custGeom>
            <a:avLst/>
            <a:gdLst/>
            <a:ahLst/>
            <a:cxnLst/>
            <a:rect l="l" t="t" r="r" b="b"/>
            <a:pathLst>
              <a:path w="78104" h="1269">
                <a:moveTo>
                  <a:pt x="0" y="1270"/>
                </a:moveTo>
                <a:lnTo>
                  <a:pt x="77922" y="1270"/>
                </a:lnTo>
                <a:lnTo>
                  <a:pt x="77922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81"/>
          <p:cNvSpPr/>
          <p:nvPr/>
        </p:nvSpPr>
        <p:spPr>
          <a:xfrm>
            <a:off x="6613378" y="2140851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29961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82"/>
          <p:cNvSpPr/>
          <p:nvPr/>
        </p:nvSpPr>
        <p:spPr>
          <a:xfrm>
            <a:off x="6613368" y="2137676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473" y="0"/>
                </a:lnTo>
              </a:path>
            </a:pathLst>
          </a:custGeom>
          <a:ln w="507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83"/>
          <p:cNvSpPr/>
          <p:nvPr/>
        </p:nvSpPr>
        <p:spPr>
          <a:xfrm>
            <a:off x="6564243" y="2135136"/>
            <a:ext cx="10795" cy="54610"/>
          </a:xfrm>
          <a:custGeom>
            <a:avLst/>
            <a:gdLst/>
            <a:ahLst/>
            <a:cxnLst/>
            <a:rect l="l" t="t" r="r" b="b"/>
            <a:pathLst>
              <a:path w="10795" h="54610">
                <a:moveTo>
                  <a:pt x="0" y="54610"/>
                </a:moveTo>
                <a:lnTo>
                  <a:pt x="10793" y="54610"/>
                </a:lnTo>
                <a:lnTo>
                  <a:pt x="10793" y="0"/>
                </a:lnTo>
                <a:lnTo>
                  <a:pt x="0" y="0"/>
                </a:lnTo>
                <a:lnTo>
                  <a:pt x="0" y="5461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84"/>
          <p:cNvSpPr/>
          <p:nvPr/>
        </p:nvSpPr>
        <p:spPr>
          <a:xfrm>
            <a:off x="6784382" y="2187206"/>
            <a:ext cx="80645" cy="1270"/>
          </a:xfrm>
          <a:custGeom>
            <a:avLst/>
            <a:gdLst/>
            <a:ahLst/>
            <a:cxnLst/>
            <a:rect l="l" t="t" r="r" b="b"/>
            <a:pathLst>
              <a:path w="80645" h="1269">
                <a:moveTo>
                  <a:pt x="0" y="1269"/>
                </a:moveTo>
                <a:lnTo>
                  <a:pt x="80584" y="1269"/>
                </a:lnTo>
                <a:lnTo>
                  <a:pt x="80584" y="0"/>
                </a:lnTo>
                <a:lnTo>
                  <a:pt x="0" y="0"/>
                </a:lnTo>
                <a:lnTo>
                  <a:pt x="0" y="126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85"/>
          <p:cNvSpPr/>
          <p:nvPr/>
        </p:nvSpPr>
        <p:spPr>
          <a:xfrm>
            <a:off x="6801398" y="2161806"/>
            <a:ext cx="8255" cy="25400"/>
          </a:xfrm>
          <a:custGeom>
            <a:avLst/>
            <a:gdLst/>
            <a:ahLst/>
            <a:cxnLst/>
            <a:rect l="l" t="t" r="r" b="b"/>
            <a:pathLst>
              <a:path w="8254" h="25400">
                <a:moveTo>
                  <a:pt x="0" y="25399"/>
                </a:moveTo>
                <a:lnTo>
                  <a:pt x="8003" y="25399"/>
                </a:lnTo>
                <a:lnTo>
                  <a:pt x="800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86"/>
          <p:cNvSpPr/>
          <p:nvPr/>
        </p:nvSpPr>
        <p:spPr>
          <a:xfrm>
            <a:off x="6801344" y="2147836"/>
            <a:ext cx="8255" cy="13970"/>
          </a:xfrm>
          <a:custGeom>
            <a:avLst/>
            <a:gdLst/>
            <a:ahLst/>
            <a:cxnLst/>
            <a:rect l="l" t="t" r="r" b="b"/>
            <a:pathLst>
              <a:path w="8254" h="13969">
                <a:moveTo>
                  <a:pt x="0" y="13970"/>
                </a:moveTo>
                <a:lnTo>
                  <a:pt x="7964" y="13970"/>
                </a:lnTo>
                <a:lnTo>
                  <a:pt x="7964" y="0"/>
                </a:lnTo>
                <a:lnTo>
                  <a:pt x="0" y="0"/>
                </a:lnTo>
                <a:lnTo>
                  <a:pt x="0" y="139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87"/>
          <p:cNvSpPr/>
          <p:nvPr/>
        </p:nvSpPr>
        <p:spPr>
          <a:xfrm>
            <a:off x="6801299" y="2135136"/>
            <a:ext cx="8255" cy="12700"/>
          </a:xfrm>
          <a:custGeom>
            <a:avLst/>
            <a:gdLst/>
            <a:ahLst/>
            <a:cxnLst/>
            <a:rect l="l" t="t" r="r" b="b"/>
            <a:pathLst>
              <a:path w="8254" h="12700">
                <a:moveTo>
                  <a:pt x="0" y="12700"/>
                </a:moveTo>
                <a:lnTo>
                  <a:pt x="7966" y="12700"/>
                </a:lnTo>
                <a:lnTo>
                  <a:pt x="796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88"/>
          <p:cNvSpPr/>
          <p:nvPr/>
        </p:nvSpPr>
        <p:spPr>
          <a:xfrm>
            <a:off x="6801270" y="2133866"/>
            <a:ext cx="63500" cy="1270"/>
          </a:xfrm>
          <a:custGeom>
            <a:avLst/>
            <a:gdLst/>
            <a:ahLst/>
            <a:cxnLst/>
            <a:rect l="l" t="t" r="r" b="b"/>
            <a:pathLst>
              <a:path w="63500" h="1269">
                <a:moveTo>
                  <a:pt x="0" y="1270"/>
                </a:moveTo>
                <a:lnTo>
                  <a:pt x="63493" y="1270"/>
                </a:lnTo>
                <a:lnTo>
                  <a:pt x="63493" y="0"/>
                </a:lnTo>
                <a:lnTo>
                  <a:pt x="0" y="0"/>
                </a:lnTo>
                <a:lnTo>
                  <a:pt x="0" y="12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89"/>
          <p:cNvSpPr/>
          <p:nvPr/>
        </p:nvSpPr>
        <p:spPr>
          <a:xfrm>
            <a:off x="6844289" y="2135136"/>
            <a:ext cx="20955" cy="52069"/>
          </a:xfrm>
          <a:custGeom>
            <a:avLst/>
            <a:gdLst/>
            <a:ahLst/>
            <a:cxnLst/>
            <a:rect l="l" t="t" r="r" b="b"/>
            <a:pathLst>
              <a:path w="20954" h="52069">
                <a:moveTo>
                  <a:pt x="0" y="52070"/>
                </a:moveTo>
                <a:lnTo>
                  <a:pt x="20575" y="52070"/>
                </a:lnTo>
                <a:lnTo>
                  <a:pt x="20575" y="0"/>
                </a:lnTo>
                <a:lnTo>
                  <a:pt x="0" y="0"/>
                </a:lnTo>
                <a:lnTo>
                  <a:pt x="0" y="520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90"/>
          <p:cNvSpPr/>
          <p:nvPr/>
        </p:nvSpPr>
        <p:spPr>
          <a:xfrm>
            <a:off x="6526212" y="2134844"/>
            <a:ext cx="6350" cy="635"/>
          </a:xfrm>
          <a:custGeom>
            <a:avLst/>
            <a:gdLst/>
            <a:ahLst/>
            <a:cxnLst/>
            <a:rect l="l" t="t" r="r" b="b"/>
            <a:pathLst>
              <a:path w="6350" h="635">
                <a:moveTo>
                  <a:pt x="5795" y="0"/>
                </a:moveTo>
                <a:lnTo>
                  <a:pt x="0" y="0"/>
                </a:lnTo>
                <a:lnTo>
                  <a:pt x="1854" y="25"/>
                </a:lnTo>
                <a:lnTo>
                  <a:pt x="5795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91"/>
          <p:cNvSpPr/>
          <p:nvPr/>
        </p:nvSpPr>
        <p:spPr>
          <a:xfrm>
            <a:off x="6564613" y="2097036"/>
            <a:ext cx="11430" cy="26670"/>
          </a:xfrm>
          <a:custGeom>
            <a:avLst/>
            <a:gdLst/>
            <a:ahLst/>
            <a:cxnLst/>
            <a:rect l="l" t="t" r="r" b="b"/>
            <a:pathLst>
              <a:path w="11429" h="26669">
                <a:moveTo>
                  <a:pt x="0" y="26670"/>
                </a:moveTo>
                <a:lnTo>
                  <a:pt x="11122" y="26670"/>
                </a:lnTo>
                <a:lnTo>
                  <a:pt x="11122" y="0"/>
                </a:lnTo>
                <a:lnTo>
                  <a:pt x="0" y="0"/>
                </a:lnTo>
                <a:lnTo>
                  <a:pt x="0" y="266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92"/>
          <p:cNvSpPr/>
          <p:nvPr/>
        </p:nvSpPr>
        <p:spPr>
          <a:xfrm>
            <a:off x="6564513" y="2072906"/>
            <a:ext cx="11430" cy="24130"/>
          </a:xfrm>
          <a:custGeom>
            <a:avLst/>
            <a:gdLst/>
            <a:ahLst/>
            <a:cxnLst/>
            <a:rect l="l" t="t" r="r" b="b"/>
            <a:pathLst>
              <a:path w="11429" h="24130">
                <a:moveTo>
                  <a:pt x="0" y="24129"/>
                </a:moveTo>
                <a:lnTo>
                  <a:pt x="11133" y="24129"/>
                </a:lnTo>
                <a:lnTo>
                  <a:pt x="11133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93"/>
          <p:cNvSpPr/>
          <p:nvPr/>
        </p:nvSpPr>
        <p:spPr>
          <a:xfrm>
            <a:off x="6582536" y="2123071"/>
            <a:ext cx="282575" cy="0"/>
          </a:xfrm>
          <a:custGeom>
            <a:avLst/>
            <a:gdLst/>
            <a:ahLst/>
            <a:cxnLst/>
            <a:rect l="l" t="t" r="r" b="b"/>
            <a:pathLst>
              <a:path w="282575">
                <a:moveTo>
                  <a:pt x="0" y="0"/>
                </a:moveTo>
                <a:lnTo>
                  <a:pt x="282183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94"/>
          <p:cNvSpPr/>
          <p:nvPr/>
        </p:nvSpPr>
        <p:spPr>
          <a:xfrm>
            <a:off x="6612880" y="2085606"/>
            <a:ext cx="10795" cy="36830"/>
          </a:xfrm>
          <a:custGeom>
            <a:avLst/>
            <a:gdLst/>
            <a:ahLst/>
            <a:cxnLst/>
            <a:rect l="l" t="t" r="r" b="b"/>
            <a:pathLst>
              <a:path w="10795" h="36830">
                <a:moveTo>
                  <a:pt x="0" y="36829"/>
                </a:moveTo>
                <a:lnTo>
                  <a:pt x="10519" y="36829"/>
                </a:lnTo>
                <a:lnTo>
                  <a:pt x="10519" y="0"/>
                </a:lnTo>
                <a:lnTo>
                  <a:pt x="0" y="0"/>
                </a:lnTo>
                <a:lnTo>
                  <a:pt x="0" y="3682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95"/>
          <p:cNvSpPr/>
          <p:nvPr/>
        </p:nvSpPr>
        <p:spPr>
          <a:xfrm>
            <a:off x="6612811" y="2072906"/>
            <a:ext cx="10795" cy="12700"/>
          </a:xfrm>
          <a:custGeom>
            <a:avLst/>
            <a:gdLst/>
            <a:ahLst/>
            <a:cxnLst/>
            <a:rect l="l" t="t" r="r" b="b"/>
            <a:pathLst>
              <a:path w="10795" h="12700">
                <a:moveTo>
                  <a:pt x="0" y="12699"/>
                </a:moveTo>
                <a:lnTo>
                  <a:pt x="10496" y="12699"/>
                </a:lnTo>
                <a:lnTo>
                  <a:pt x="10496" y="0"/>
                </a:lnTo>
                <a:lnTo>
                  <a:pt x="0" y="0"/>
                </a:lnTo>
                <a:lnTo>
                  <a:pt x="0" y="1269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96"/>
          <p:cNvSpPr/>
          <p:nvPr/>
        </p:nvSpPr>
        <p:spPr>
          <a:xfrm>
            <a:off x="6705005" y="2098306"/>
            <a:ext cx="10795" cy="24130"/>
          </a:xfrm>
          <a:custGeom>
            <a:avLst/>
            <a:gdLst/>
            <a:ahLst/>
            <a:cxnLst/>
            <a:rect l="l" t="t" r="r" b="b"/>
            <a:pathLst>
              <a:path w="10795" h="24130">
                <a:moveTo>
                  <a:pt x="0" y="24129"/>
                </a:moveTo>
                <a:lnTo>
                  <a:pt x="10554" y="24129"/>
                </a:lnTo>
                <a:lnTo>
                  <a:pt x="10554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97"/>
          <p:cNvSpPr/>
          <p:nvPr/>
        </p:nvSpPr>
        <p:spPr>
          <a:xfrm>
            <a:off x="6704893" y="2071636"/>
            <a:ext cx="10795" cy="26670"/>
          </a:xfrm>
          <a:custGeom>
            <a:avLst/>
            <a:gdLst/>
            <a:ahLst/>
            <a:cxnLst/>
            <a:rect l="l" t="t" r="r" b="b"/>
            <a:pathLst>
              <a:path w="10795" h="26669">
                <a:moveTo>
                  <a:pt x="0" y="26669"/>
                </a:moveTo>
                <a:lnTo>
                  <a:pt x="10564" y="26669"/>
                </a:lnTo>
                <a:lnTo>
                  <a:pt x="10564" y="0"/>
                </a:lnTo>
                <a:lnTo>
                  <a:pt x="0" y="0"/>
                </a:lnTo>
                <a:lnTo>
                  <a:pt x="0" y="2666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98"/>
          <p:cNvSpPr/>
          <p:nvPr/>
        </p:nvSpPr>
        <p:spPr>
          <a:xfrm>
            <a:off x="6704838" y="2071001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312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99"/>
          <p:cNvSpPr/>
          <p:nvPr/>
        </p:nvSpPr>
        <p:spPr>
          <a:xfrm>
            <a:off x="6798357" y="2097036"/>
            <a:ext cx="10795" cy="25400"/>
          </a:xfrm>
          <a:custGeom>
            <a:avLst/>
            <a:gdLst/>
            <a:ahLst/>
            <a:cxnLst/>
            <a:rect l="l" t="t" r="r" b="b"/>
            <a:pathLst>
              <a:path w="10795" h="25400">
                <a:moveTo>
                  <a:pt x="0" y="25400"/>
                </a:moveTo>
                <a:lnTo>
                  <a:pt x="10342" y="25400"/>
                </a:lnTo>
                <a:lnTo>
                  <a:pt x="1034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100"/>
          <p:cNvSpPr/>
          <p:nvPr/>
        </p:nvSpPr>
        <p:spPr>
          <a:xfrm>
            <a:off x="6798298" y="2085606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5" h="11430">
                <a:moveTo>
                  <a:pt x="0" y="11429"/>
                </a:moveTo>
                <a:lnTo>
                  <a:pt x="10334" y="11429"/>
                </a:lnTo>
                <a:lnTo>
                  <a:pt x="10334" y="0"/>
                </a:lnTo>
                <a:lnTo>
                  <a:pt x="0" y="0"/>
                </a:lnTo>
                <a:lnTo>
                  <a:pt x="0" y="1142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101"/>
          <p:cNvSpPr/>
          <p:nvPr/>
        </p:nvSpPr>
        <p:spPr>
          <a:xfrm>
            <a:off x="6798257" y="2071636"/>
            <a:ext cx="10795" cy="13970"/>
          </a:xfrm>
          <a:custGeom>
            <a:avLst/>
            <a:gdLst/>
            <a:ahLst/>
            <a:cxnLst/>
            <a:rect l="l" t="t" r="r" b="b"/>
            <a:pathLst>
              <a:path w="10795" h="13969">
                <a:moveTo>
                  <a:pt x="0" y="13969"/>
                </a:moveTo>
                <a:lnTo>
                  <a:pt x="10383" y="13969"/>
                </a:lnTo>
                <a:lnTo>
                  <a:pt x="10383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102"/>
          <p:cNvSpPr/>
          <p:nvPr/>
        </p:nvSpPr>
        <p:spPr>
          <a:xfrm>
            <a:off x="6657975" y="2071636"/>
            <a:ext cx="12065" cy="50800"/>
          </a:xfrm>
          <a:custGeom>
            <a:avLst/>
            <a:gdLst/>
            <a:ahLst/>
            <a:cxnLst/>
            <a:rect l="l" t="t" r="r" b="b"/>
            <a:pathLst>
              <a:path w="12065" h="50800">
                <a:moveTo>
                  <a:pt x="0" y="50800"/>
                </a:moveTo>
                <a:lnTo>
                  <a:pt x="11791" y="50800"/>
                </a:lnTo>
                <a:lnTo>
                  <a:pt x="11791" y="0"/>
                </a:lnTo>
                <a:lnTo>
                  <a:pt x="0" y="0"/>
                </a:lnTo>
                <a:lnTo>
                  <a:pt x="0" y="5080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103"/>
          <p:cNvSpPr/>
          <p:nvPr/>
        </p:nvSpPr>
        <p:spPr>
          <a:xfrm>
            <a:off x="6753231" y="2109736"/>
            <a:ext cx="9525" cy="12700"/>
          </a:xfrm>
          <a:custGeom>
            <a:avLst/>
            <a:gdLst/>
            <a:ahLst/>
            <a:cxnLst/>
            <a:rect l="l" t="t" r="r" b="b"/>
            <a:pathLst>
              <a:path w="9525" h="12700">
                <a:moveTo>
                  <a:pt x="0" y="12700"/>
                </a:moveTo>
                <a:lnTo>
                  <a:pt x="8988" y="12700"/>
                </a:lnTo>
                <a:lnTo>
                  <a:pt x="8988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104"/>
          <p:cNvSpPr/>
          <p:nvPr/>
        </p:nvSpPr>
        <p:spPr>
          <a:xfrm>
            <a:off x="6753173" y="2085606"/>
            <a:ext cx="9525" cy="24130"/>
          </a:xfrm>
          <a:custGeom>
            <a:avLst/>
            <a:gdLst/>
            <a:ahLst/>
            <a:cxnLst/>
            <a:rect l="l" t="t" r="r" b="b"/>
            <a:pathLst>
              <a:path w="9525" h="24130">
                <a:moveTo>
                  <a:pt x="0" y="24129"/>
                </a:moveTo>
                <a:lnTo>
                  <a:pt x="8958" y="24129"/>
                </a:lnTo>
                <a:lnTo>
                  <a:pt x="8958" y="0"/>
                </a:lnTo>
                <a:lnTo>
                  <a:pt x="0" y="0"/>
                </a:lnTo>
                <a:lnTo>
                  <a:pt x="0" y="2412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105"/>
          <p:cNvSpPr/>
          <p:nvPr/>
        </p:nvSpPr>
        <p:spPr>
          <a:xfrm>
            <a:off x="6753104" y="2071636"/>
            <a:ext cx="9525" cy="13970"/>
          </a:xfrm>
          <a:custGeom>
            <a:avLst/>
            <a:gdLst/>
            <a:ahLst/>
            <a:cxnLst/>
            <a:rect l="l" t="t" r="r" b="b"/>
            <a:pathLst>
              <a:path w="9525" h="13969">
                <a:moveTo>
                  <a:pt x="0" y="13969"/>
                </a:moveTo>
                <a:lnTo>
                  <a:pt x="8959" y="13969"/>
                </a:lnTo>
                <a:lnTo>
                  <a:pt x="8959" y="0"/>
                </a:lnTo>
                <a:lnTo>
                  <a:pt x="0" y="0"/>
                </a:lnTo>
                <a:lnTo>
                  <a:pt x="0" y="13969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106"/>
          <p:cNvSpPr/>
          <p:nvPr/>
        </p:nvSpPr>
        <p:spPr>
          <a:xfrm>
            <a:off x="6846633" y="2070366"/>
            <a:ext cx="18415" cy="52069"/>
          </a:xfrm>
          <a:custGeom>
            <a:avLst/>
            <a:gdLst/>
            <a:ahLst/>
            <a:cxnLst/>
            <a:rect l="l" t="t" r="r" b="b"/>
            <a:pathLst>
              <a:path w="18415" h="52069">
                <a:moveTo>
                  <a:pt x="0" y="52070"/>
                </a:moveTo>
                <a:lnTo>
                  <a:pt x="17985" y="52070"/>
                </a:lnTo>
                <a:lnTo>
                  <a:pt x="17985" y="0"/>
                </a:lnTo>
                <a:lnTo>
                  <a:pt x="0" y="0"/>
                </a:lnTo>
                <a:lnTo>
                  <a:pt x="0" y="5207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107"/>
          <p:cNvSpPr/>
          <p:nvPr/>
        </p:nvSpPr>
        <p:spPr>
          <a:xfrm>
            <a:off x="6864477" y="2059216"/>
            <a:ext cx="3810" cy="635"/>
          </a:xfrm>
          <a:custGeom>
            <a:avLst/>
            <a:gdLst/>
            <a:ahLst/>
            <a:cxnLst/>
            <a:rect l="l" t="t" r="r" b="b"/>
            <a:pathLst>
              <a:path w="3809" h="635">
                <a:moveTo>
                  <a:pt x="3765" y="0"/>
                </a:moveTo>
                <a:lnTo>
                  <a:pt x="0" y="0"/>
                </a:lnTo>
                <a:lnTo>
                  <a:pt x="2552" y="25"/>
                </a:lnTo>
                <a:lnTo>
                  <a:pt x="3765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108"/>
          <p:cNvSpPr/>
          <p:nvPr/>
        </p:nvSpPr>
        <p:spPr>
          <a:xfrm>
            <a:off x="6869455" y="2059190"/>
            <a:ext cx="2540" cy="635"/>
          </a:xfrm>
          <a:custGeom>
            <a:avLst/>
            <a:gdLst/>
            <a:ahLst/>
            <a:cxnLst/>
            <a:rect l="l" t="t" r="r" b="b"/>
            <a:pathLst>
              <a:path w="2540" h="635">
                <a:moveTo>
                  <a:pt x="2412" y="0"/>
                </a:moveTo>
                <a:lnTo>
                  <a:pt x="0" y="0"/>
                </a:lnTo>
                <a:lnTo>
                  <a:pt x="2412" y="12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109"/>
          <p:cNvSpPr/>
          <p:nvPr/>
        </p:nvSpPr>
        <p:spPr>
          <a:xfrm>
            <a:off x="6748716" y="2041772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116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110"/>
          <p:cNvSpPr/>
          <p:nvPr/>
        </p:nvSpPr>
        <p:spPr>
          <a:xfrm>
            <a:off x="6610946" y="2013851"/>
            <a:ext cx="137795" cy="0"/>
          </a:xfrm>
          <a:custGeom>
            <a:avLst/>
            <a:gdLst/>
            <a:ahLst/>
            <a:cxnLst/>
            <a:rect l="l" t="t" r="r" b="b"/>
            <a:pathLst>
              <a:path w="137795">
                <a:moveTo>
                  <a:pt x="0" y="0"/>
                </a:moveTo>
                <a:lnTo>
                  <a:pt x="137298" y="0"/>
                </a:lnTo>
              </a:path>
            </a:pathLst>
          </a:custGeom>
          <a:ln w="3175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111"/>
          <p:cNvSpPr/>
          <p:nvPr/>
        </p:nvSpPr>
        <p:spPr>
          <a:xfrm>
            <a:off x="6610932" y="2005596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323" y="0"/>
                </a:lnTo>
              </a:path>
            </a:pathLst>
          </a:custGeom>
          <a:ln w="15239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112"/>
          <p:cNvSpPr/>
          <p:nvPr/>
        </p:nvSpPr>
        <p:spPr>
          <a:xfrm>
            <a:off x="7053109" y="1849043"/>
            <a:ext cx="105410" cy="391795"/>
          </a:xfrm>
          <a:custGeom>
            <a:avLst/>
            <a:gdLst/>
            <a:ahLst/>
            <a:cxnLst/>
            <a:rect l="l" t="t" r="r" b="b"/>
            <a:pathLst>
              <a:path w="105409" h="391794">
                <a:moveTo>
                  <a:pt x="105410" y="0"/>
                </a:moveTo>
                <a:lnTo>
                  <a:pt x="0" y="89026"/>
                </a:lnTo>
                <a:lnTo>
                  <a:pt x="0" y="391769"/>
                </a:lnTo>
                <a:lnTo>
                  <a:pt x="105410" y="391350"/>
                </a:lnTo>
                <a:lnTo>
                  <a:pt x="105410" y="213245"/>
                </a:lnTo>
                <a:lnTo>
                  <a:pt x="14960" y="213245"/>
                </a:lnTo>
                <a:lnTo>
                  <a:pt x="14795" y="163956"/>
                </a:lnTo>
                <a:lnTo>
                  <a:pt x="43358" y="163931"/>
                </a:lnTo>
                <a:lnTo>
                  <a:pt x="71882" y="163817"/>
                </a:lnTo>
                <a:lnTo>
                  <a:pt x="105410" y="163702"/>
                </a:lnTo>
                <a:lnTo>
                  <a:pt x="105410" y="154533"/>
                </a:lnTo>
                <a:lnTo>
                  <a:pt x="14795" y="154533"/>
                </a:lnTo>
                <a:lnTo>
                  <a:pt x="14592" y="105244"/>
                </a:lnTo>
                <a:lnTo>
                  <a:pt x="43104" y="105244"/>
                </a:lnTo>
                <a:lnTo>
                  <a:pt x="43103" y="105117"/>
                </a:lnTo>
                <a:lnTo>
                  <a:pt x="71666" y="105105"/>
                </a:lnTo>
                <a:lnTo>
                  <a:pt x="105410" y="104978"/>
                </a:lnTo>
                <a:lnTo>
                  <a:pt x="105410" y="0"/>
                </a:lnTo>
                <a:close/>
              </a:path>
              <a:path w="105409" h="391794">
                <a:moveTo>
                  <a:pt x="43358" y="163931"/>
                </a:moveTo>
                <a:lnTo>
                  <a:pt x="31902" y="163931"/>
                </a:lnTo>
                <a:lnTo>
                  <a:pt x="32092" y="213194"/>
                </a:lnTo>
                <a:lnTo>
                  <a:pt x="14960" y="213245"/>
                </a:lnTo>
                <a:lnTo>
                  <a:pt x="105410" y="213245"/>
                </a:lnTo>
                <a:lnTo>
                  <a:pt x="43510" y="213156"/>
                </a:lnTo>
                <a:lnTo>
                  <a:pt x="43358" y="163931"/>
                </a:lnTo>
                <a:close/>
              </a:path>
              <a:path w="105409" h="391794">
                <a:moveTo>
                  <a:pt x="71882" y="163817"/>
                </a:moveTo>
                <a:lnTo>
                  <a:pt x="60464" y="163817"/>
                </a:lnTo>
                <a:lnTo>
                  <a:pt x="60617" y="213118"/>
                </a:lnTo>
                <a:lnTo>
                  <a:pt x="43510" y="213156"/>
                </a:lnTo>
                <a:lnTo>
                  <a:pt x="105410" y="213156"/>
                </a:lnTo>
                <a:lnTo>
                  <a:pt x="72059" y="213042"/>
                </a:lnTo>
                <a:lnTo>
                  <a:pt x="71882" y="163817"/>
                </a:lnTo>
                <a:close/>
              </a:path>
              <a:path w="105409" h="391794">
                <a:moveTo>
                  <a:pt x="105410" y="163702"/>
                </a:moveTo>
                <a:lnTo>
                  <a:pt x="89001" y="163702"/>
                </a:lnTo>
                <a:lnTo>
                  <a:pt x="89179" y="212966"/>
                </a:lnTo>
                <a:lnTo>
                  <a:pt x="72059" y="213042"/>
                </a:lnTo>
                <a:lnTo>
                  <a:pt x="105410" y="213042"/>
                </a:lnTo>
                <a:lnTo>
                  <a:pt x="105410" y="163702"/>
                </a:lnTo>
                <a:close/>
              </a:path>
              <a:path w="105409" h="391794">
                <a:moveTo>
                  <a:pt x="43104" y="105244"/>
                </a:moveTo>
                <a:lnTo>
                  <a:pt x="31661" y="105244"/>
                </a:lnTo>
                <a:lnTo>
                  <a:pt x="31889" y="154495"/>
                </a:lnTo>
                <a:lnTo>
                  <a:pt x="14795" y="154533"/>
                </a:lnTo>
                <a:lnTo>
                  <a:pt x="105410" y="154533"/>
                </a:lnTo>
                <a:lnTo>
                  <a:pt x="43307" y="154431"/>
                </a:lnTo>
                <a:lnTo>
                  <a:pt x="43104" y="105244"/>
                </a:lnTo>
                <a:close/>
              </a:path>
              <a:path w="105409" h="391794">
                <a:moveTo>
                  <a:pt x="71666" y="105105"/>
                </a:moveTo>
                <a:lnTo>
                  <a:pt x="60248" y="105105"/>
                </a:lnTo>
                <a:lnTo>
                  <a:pt x="60464" y="154317"/>
                </a:lnTo>
                <a:lnTo>
                  <a:pt x="43307" y="154431"/>
                </a:lnTo>
                <a:lnTo>
                  <a:pt x="105410" y="154431"/>
                </a:lnTo>
                <a:lnTo>
                  <a:pt x="71843" y="154317"/>
                </a:lnTo>
                <a:lnTo>
                  <a:pt x="71666" y="105105"/>
                </a:lnTo>
                <a:close/>
              </a:path>
              <a:path w="105409" h="391794">
                <a:moveTo>
                  <a:pt x="105410" y="104978"/>
                </a:moveTo>
                <a:lnTo>
                  <a:pt x="88773" y="104978"/>
                </a:lnTo>
                <a:lnTo>
                  <a:pt x="88988" y="154254"/>
                </a:lnTo>
                <a:lnTo>
                  <a:pt x="71843" y="154317"/>
                </a:lnTo>
                <a:lnTo>
                  <a:pt x="105410" y="154317"/>
                </a:lnTo>
                <a:lnTo>
                  <a:pt x="105410" y="104978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113"/>
          <p:cNvSpPr/>
          <p:nvPr/>
        </p:nvSpPr>
        <p:spPr>
          <a:xfrm>
            <a:off x="7053719" y="2241219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5">
                <a:moveTo>
                  <a:pt x="0" y="0"/>
                </a:moveTo>
                <a:lnTo>
                  <a:pt x="105448" y="0"/>
                </a:lnTo>
              </a:path>
            </a:pathLst>
          </a:custGeom>
          <a:ln w="3810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114"/>
          <p:cNvSpPr/>
          <p:nvPr/>
        </p:nvSpPr>
        <p:spPr>
          <a:xfrm>
            <a:off x="6916166" y="1852523"/>
            <a:ext cx="105410" cy="392430"/>
          </a:xfrm>
          <a:custGeom>
            <a:avLst/>
            <a:gdLst/>
            <a:ahLst/>
            <a:cxnLst/>
            <a:rect l="l" t="t" r="r" b="b"/>
            <a:pathLst>
              <a:path w="105409" h="392430">
                <a:moveTo>
                  <a:pt x="105397" y="0"/>
                </a:moveTo>
                <a:lnTo>
                  <a:pt x="0" y="0"/>
                </a:lnTo>
                <a:lnTo>
                  <a:pt x="0" y="391820"/>
                </a:lnTo>
                <a:lnTo>
                  <a:pt x="105397" y="391439"/>
                </a:lnTo>
                <a:lnTo>
                  <a:pt x="105397" y="145211"/>
                </a:lnTo>
                <a:lnTo>
                  <a:pt x="6057" y="145211"/>
                </a:lnTo>
                <a:lnTo>
                  <a:pt x="5956" y="126847"/>
                </a:lnTo>
                <a:lnTo>
                  <a:pt x="30391" y="126784"/>
                </a:lnTo>
                <a:lnTo>
                  <a:pt x="54749" y="126669"/>
                </a:lnTo>
                <a:lnTo>
                  <a:pt x="79184" y="126606"/>
                </a:lnTo>
                <a:lnTo>
                  <a:pt x="105397" y="126504"/>
                </a:lnTo>
                <a:lnTo>
                  <a:pt x="105397" y="118960"/>
                </a:lnTo>
                <a:lnTo>
                  <a:pt x="5943" y="118960"/>
                </a:lnTo>
                <a:lnTo>
                  <a:pt x="5892" y="100520"/>
                </a:lnTo>
                <a:lnTo>
                  <a:pt x="30276" y="100482"/>
                </a:lnTo>
                <a:lnTo>
                  <a:pt x="54648" y="100444"/>
                </a:lnTo>
                <a:lnTo>
                  <a:pt x="79108" y="100279"/>
                </a:lnTo>
                <a:lnTo>
                  <a:pt x="105397" y="100203"/>
                </a:lnTo>
                <a:lnTo>
                  <a:pt x="105397" y="92659"/>
                </a:lnTo>
                <a:lnTo>
                  <a:pt x="5892" y="92659"/>
                </a:lnTo>
                <a:lnTo>
                  <a:pt x="5753" y="74244"/>
                </a:lnTo>
                <a:lnTo>
                  <a:pt x="35423" y="74193"/>
                </a:lnTo>
                <a:lnTo>
                  <a:pt x="54610" y="74129"/>
                </a:lnTo>
                <a:lnTo>
                  <a:pt x="79032" y="74053"/>
                </a:lnTo>
                <a:lnTo>
                  <a:pt x="105397" y="73964"/>
                </a:lnTo>
                <a:lnTo>
                  <a:pt x="105397" y="66319"/>
                </a:lnTo>
                <a:lnTo>
                  <a:pt x="5740" y="66319"/>
                </a:lnTo>
                <a:lnTo>
                  <a:pt x="5676" y="47967"/>
                </a:lnTo>
                <a:lnTo>
                  <a:pt x="30086" y="47891"/>
                </a:lnTo>
                <a:lnTo>
                  <a:pt x="78867" y="47726"/>
                </a:lnTo>
                <a:lnTo>
                  <a:pt x="105397" y="47599"/>
                </a:lnTo>
                <a:lnTo>
                  <a:pt x="105397" y="40119"/>
                </a:lnTo>
                <a:lnTo>
                  <a:pt x="5638" y="40119"/>
                </a:lnTo>
                <a:lnTo>
                  <a:pt x="5600" y="21704"/>
                </a:lnTo>
                <a:lnTo>
                  <a:pt x="30010" y="21640"/>
                </a:lnTo>
                <a:lnTo>
                  <a:pt x="54381" y="21539"/>
                </a:lnTo>
                <a:lnTo>
                  <a:pt x="78816" y="21463"/>
                </a:lnTo>
                <a:lnTo>
                  <a:pt x="105397" y="21348"/>
                </a:lnTo>
                <a:lnTo>
                  <a:pt x="105397" y="0"/>
                </a:lnTo>
                <a:close/>
              </a:path>
              <a:path w="105409" h="392430">
                <a:moveTo>
                  <a:pt x="30391" y="126784"/>
                </a:moveTo>
                <a:lnTo>
                  <a:pt x="24345" y="126784"/>
                </a:lnTo>
                <a:lnTo>
                  <a:pt x="24422" y="145173"/>
                </a:lnTo>
                <a:lnTo>
                  <a:pt x="6057" y="145211"/>
                </a:lnTo>
                <a:lnTo>
                  <a:pt x="105397" y="145211"/>
                </a:lnTo>
                <a:lnTo>
                  <a:pt x="30403" y="145122"/>
                </a:lnTo>
                <a:lnTo>
                  <a:pt x="30391" y="126784"/>
                </a:lnTo>
                <a:close/>
              </a:path>
              <a:path w="105409" h="392430">
                <a:moveTo>
                  <a:pt x="54749" y="126669"/>
                </a:moveTo>
                <a:lnTo>
                  <a:pt x="48767" y="126669"/>
                </a:lnTo>
                <a:lnTo>
                  <a:pt x="48818" y="145072"/>
                </a:lnTo>
                <a:lnTo>
                  <a:pt x="30403" y="145122"/>
                </a:lnTo>
                <a:lnTo>
                  <a:pt x="105397" y="145122"/>
                </a:lnTo>
                <a:lnTo>
                  <a:pt x="54863" y="145034"/>
                </a:lnTo>
                <a:lnTo>
                  <a:pt x="54749" y="126669"/>
                </a:lnTo>
                <a:close/>
              </a:path>
              <a:path w="105409" h="392430">
                <a:moveTo>
                  <a:pt x="79184" y="126606"/>
                </a:moveTo>
                <a:lnTo>
                  <a:pt x="73151" y="126606"/>
                </a:lnTo>
                <a:lnTo>
                  <a:pt x="73215" y="144957"/>
                </a:lnTo>
                <a:lnTo>
                  <a:pt x="54863" y="145034"/>
                </a:lnTo>
                <a:lnTo>
                  <a:pt x="105397" y="145034"/>
                </a:lnTo>
                <a:lnTo>
                  <a:pt x="79222" y="144932"/>
                </a:lnTo>
                <a:lnTo>
                  <a:pt x="79184" y="126606"/>
                </a:lnTo>
                <a:close/>
              </a:path>
              <a:path w="105409" h="392430">
                <a:moveTo>
                  <a:pt x="105397" y="126504"/>
                </a:moveTo>
                <a:lnTo>
                  <a:pt x="97548" y="126504"/>
                </a:lnTo>
                <a:lnTo>
                  <a:pt x="97624" y="144907"/>
                </a:lnTo>
                <a:lnTo>
                  <a:pt x="79222" y="144932"/>
                </a:lnTo>
                <a:lnTo>
                  <a:pt x="105397" y="144932"/>
                </a:lnTo>
                <a:lnTo>
                  <a:pt x="105397" y="126504"/>
                </a:lnTo>
                <a:close/>
              </a:path>
              <a:path w="105409" h="392430">
                <a:moveTo>
                  <a:pt x="30276" y="100482"/>
                </a:moveTo>
                <a:lnTo>
                  <a:pt x="24256" y="100482"/>
                </a:lnTo>
                <a:lnTo>
                  <a:pt x="24333" y="118897"/>
                </a:lnTo>
                <a:lnTo>
                  <a:pt x="5943" y="118960"/>
                </a:lnTo>
                <a:lnTo>
                  <a:pt x="105397" y="118960"/>
                </a:lnTo>
                <a:lnTo>
                  <a:pt x="105397" y="118821"/>
                </a:lnTo>
                <a:lnTo>
                  <a:pt x="30391" y="118821"/>
                </a:lnTo>
                <a:lnTo>
                  <a:pt x="30276" y="100482"/>
                </a:lnTo>
                <a:close/>
              </a:path>
              <a:path w="105409" h="392430">
                <a:moveTo>
                  <a:pt x="54648" y="100444"/>
                </a:moveTo>
                <a:lnTo>
                  <a:pt x="48679" y="100444"/>
                </a:lnTo>
                <a:lnTo>
                  <a:pt x="48767" y="118795"/>
                </a:lnTo>
                <a:lnTo>
                  <a:pt x="30391" y="118821"/>
                </a:lnTo>
                <a:lnTo>
                  <a:pt x="105397" y="118821"/>
                </a:lnTo>
                <a:lnTo>
                  <a:pt x="54749" y="118770"/>
                </a:lnTo>
                <a:lnTo>
                  <a:pt x="54648" y="100444"/>
                </a:lnTo>
                <a:close/>
              </a:path>
              <a:path w="105409" h="392430">
                <a:moveTo>
                  <a:pt x="79108" y="100291"/>
                </a:moveTo>
                <a:lnTo>
                  <a:pt x="73063" y="100291"/>
                </a:lnTo>
                <a:lnTo>
                  <a:pt x="73151" y="118706"/>
                </a:lnTo>
                <a:lnTo>
                  <a:pt x="54749" y="118770"/>
                </a:lnTo>
                <a:lnTo>
                  <a:pt x="105397" y="118770"/>
                </a:lnTo>
                <a:lnTo>
                  <a:pt x="79146" y="118706"/>
                </a:lnTo>
                <a:lnTo>
                  <a:pt x="79108" y="100291"/>
                </a:lnTo>
                <a:close/>
              </a:path>
              <a:path w="105409" h="392430">
                <a:moveTo>
                  <a:pt x="105397" y="100203"/>
                </a:moveTo>
                <a:lnTo>
                  <a:pt x="97472" y="100203"/>
                </a:lnTo>
                <a:lnTo>
                  <a:pt x="97535" y="118643"/>
                </a:lnTo>
                <a:lnTo>
                  <a:pt x="79146" y="118706"/>
                </a:lnTo>
                <a:lnTo>
                  <a:pt x="105397" y="118706"/>
                </a:lnTo>
                <a:lnTo>
                  <a:pt x="105397" y="100203"/>
                </a:lnTo>
                <a:close/>
              </a:path>
              <a:path w="105409" h="392430">
                <a:moveTo>
                  <a:pt x="35423" y="74193"/>
                </a:moveTo>
                <a:lnTo>
                  <a:pt x="24193" y="74193"/>
                </a:lnTo>
                <a:lnTo>
                  <a:pt x="24231" y="92608"/>
                </a:lnTo>
                <a:lnTo>
                  <a:pt x="5892" y="92659"/>
                </a:lnTo>
                <a:lnTo>
                  <a:pt x="105397" y="92659"/>
                </a:lnTo>
                <a:lnTo>
                  <a:pt x="30264" y="92583"/>
                </a:lnTo>
                <a:lnTo>
                  <a:pt x="30162" y="74218"/>
                </a:lnTo>
                <a:lnTo>
                  <a:pt x="35423" y="74193"/>
                </a:lnTo>
                <a:close/>
              </a:path>
              <a:path w="105409" h="392430">
                <a:moveTo>
                  <a:pt x="54610" y="74129"/>
                </a:moveTo>
                <a:lnTo>
                  <a:pt x="48577" y="74129"/>
                </a:lnTo>
                <a:lnTo>
                  <a:pt x="48666" y="92519"/>
                </a:lnTo>
                <a:lnTo>
                  <a:pt x="30264" y="92583"/>
                </a:lnTo>
                <a:lnTo>
                  <a:pt x="105397" y="92583"/>
                </a:lnTo>
                <a:lnTo>
                  <a:pt x="54635" y="92481"/>
                </a:lnTo>
                <a:lnTo>
                  <a:pt x="54610" y="74129"/>
                </a:lnTo>
                <a:close/>
              </a:path>
              <a:path w="105409" h="392430">
                <a:moveTo>
                  <a:pt x="79032" y="74053"/>
                </a:moveTo>
                <a:lnTo>
                  <a:pt x="73012" y="74053"/>
                </a:lnTo>
                <a:lnTo>
                  <a:pt x="73063" y="92430"/>
                </a:lnTo>
                <a:lnTo>
                  <a:pt x="54635" y="92481"/>
                </a:lnTo>
                <a:lnTo>
                  <a:pt x="105397" y="92481"/>
                </a:lnTo>
                <a:lnTo>
                  <a:pt x="79057" y="92379"/>
                </a:lnTo>
                <a:lnTo>
                  <a:pt x="79032" y="74053"/>
                </a:lnTo>
                <a:close/>
              </a:path>
              <a:path w="105409" h="392430">
                <a:moveTo>
                  <a:pt x="105397" y="73964"/>
                </a:moveTo>
                <a:lnTo>
                  <a:pt x="97408" y="73964"/>
                </a:lnTo>
                <a:lnTo>
                  <a:pt x="97421" y="92316"/>
                </a:lnTo>
                <a:lnTo>
                  <a:pt x="79057" y="92379"/>
                </a:lnTo>
                <a:lnTo>
                  <a:pt x="105397" y="92379"/>
                </a:lnTo>
                <a:lnTo>
                  <a:pt x="105397" y="73964"/>
                </a:lnTo>
                <a:close/>
              </a:path>
              <a:path w="105409" h="392430">
                <a:moveTo>
                  <a:pt x="30086" y="47891"/>
                </a:moveTo>
                <a:lnTo>
                  <a:pt x="24066" y="47891"/>
                </a:lnTo>
                <a:lnTo>
                  <a:pt x="24117" y="66281"/>
                </a:lnTo>
                <a:lnTo>
                  <a:pt x="5740" y="66319"/>
                </a:lnTo>
                <a:lnTo>
                  <a:pt x="105397" y="66319"/>
                </a:lnTo>
                <a:lnTo>
                  <a:pt x="30162" y="66306"/>
                </a:lnTo>
                <a:lnTo>
                  <a:pt x="30086" y="47891"/>
                </a:lnTo>
                <a:close/>
              </a:path>
              <a:path w="105409" h="392430">
                <a:moveTo>
                  <a:pt x="65562" y="47752"/>
                </a:moveTo>
                <a:lnTo>
                  <a:pt x="48501" y="47752"/>
                </a:lnTo>
                <a:lnTo>
                  <a:pt x="48526" y="66217"/>
                </a:lnTo>
                <a:lnTo>
                  <a:pt x="30162" y="66306"/>
                </a:lnTo>
                <a:lnTo>
                  <a:pt x="105397" y="66306"/>
                </a:lnTo>
                <a:lnTo>
                  <a:pt x="105397" y="66141"/>
                </a:lnTo>
                <a:lnTo>
                  <a:pt x="54546" y="66141"/>
                </a:lnTo>
                <a:lnTo>
                  <a:pt x="54521" y="47790"/>
                </a:lnTo>
                <a:lnTo>
                  <a:pt x="65562" y="47752"/>
                </a:lnTo>
                <a:close/>
              </a:path>
              <a:path w="105409" h="392430">
                <a:moveTo>
                  <a:pt x="78867" y="47726"/>
                </a:moveTo>
                <a:lnTo>
                  <a:pt x="72923" y="47726"/>
                </a:lnTo>
                <a:lnTo>
                  <a:pt x="72961" y="66116"/>
                </a:lnTo>
                <a:lnTo>
                  <a:pt x="54546" y="66141"/>
                </a:lnTo>
                <a:lnTo>
                  <a:pt x="105397" y="66141"/>
                </a:lnTo>
                <a:lnTo>
                  <a:pt x="78930" y="66078"/>
                </a:lnTo>
                <a:lnTo>
                  <a:pt x="78867" y="47726"/>
                </a:lnTo>
                <a:close/>
              </a:path>
              <a:path w="105409" h="392430">
                <a:moveTo>
                  <a:pt x="105397" y="47599"/>
                </a:moveTo>
                <a:lnTo>
                  <a:pt x="97281" y="47599"/>
                </a:lnTo>
                <a:lnTo>
                  <a:pt x="97307" y="66052"/>
                </a:lnTo>
                <a:lnTo>
                  <a:pt x="78930" y="66078"/>
                </a:lnTo>
                <a:lnTo>
                  <a:pt x="105397" y="66078"/>
                </a:lnTo>
                <a:lnTo>
                  <a:pt x="105397" y="47599"/>
                </a:lnTo>
                <a:close/>
              </a:path>
              <a:path w="105409" h="392430">
                <a:moveTo>
                  <a:pt x="30010" y="21640"/>
                </a:moveTo>
                <a:lnTo>
                  <a:pt x="24015" y="21640"/>
                </a:lnTo>
                <a:lnTo>
                  <a:pt x="24066" y="40055"/>
                </a:lnTo>
                <a:lnTo>
                  <a:pt x="5638" y="40119"/>
                </a:lnTo>
                <a:lnTo>
                  <a:pt x="105397" y="40119"/>
                </a:lnTo>
                <a:lnTo>
                  <a:pt x="105397" y="39979"/>
                </a:lnTo>
                <a:lnTo>
                  <a:pt x="30060" y="39979"/>
                </a:lnTo>
                <a:lnTo>
                  <a:pt x="30010" y="21640"/>
                </a:lnTo>
                <a:close/>
              </a:path>
              <a:path w="105409" h="392430">
                <a:moveTo>
                  <a:pt x="54381" y="21539"/>
                </a:moveTo>
                <a:lnTo>
                  <a:pt x="48399" y="21539"/>
                </a:lnTo>
                <a:lnTo>
                  <a:pt x="48437" y="39928"/>
                </a:lnTo>
                <a:lnTo>
                  <a:pt x="30060" y="39979"/>
                </a:lnTo>
                <a:lnTo>
                  <a:pt x="105397" y="39979"/>
                </a:lnTo>
                <a:lnTo>
                  <a:pt x="54432" y="39928"/>
                </a:lnTo>
                <a:lnTo>
                  <a:pt x="54381" y="21539"/>
                </a:lnTo>
                <a:close/>
              </a:path>
              <a:path w="105409" h="392430">
                <a:moveTo>
                  <a:pt x="78816" y="21463"/>
                </a:moveTo>
                <a:lnTo>
                  <a:pt x="72758" y="21463"/>
                </a:lnTo>
                <a:lnTo>
                  <a:pt x="72847" y="39865"/>
                </a:lnTo>
                <a:lnTo>
                  <a:pt x="54432" y="39928"/>
                </a:lnTo>
                <a:lnTo>
                  <a:pt x="105397" y="39928"/>
                </a:lnTo>
                <a:lnTo>
                  <a:pt x="78828" y="39852"/>
                </a:lnTo>
                <a:lnTo>
                  <a:pt x="78816" y="21463"/>
                </a:lnTo>
                <a:close/>
              </a:path>
              <a:path w="105409" h="392430">
                <a:moveTo>
                  <a:pt x="105397" y="21348"/>
                </a:moveTo>
                <a:lnTo>
                  <a:pt x="97193" y="21348"/>
                </a:lnTo>
                <a:lnTo>
                  <a:pt x="97256" y="39776"/>
                </a:lnTo>
                <a:lnTo>
                  <a:pt x="78828" y="39852"/>
                </a:lnTo>
                <a:lnTo>
                  <a:pt x="105397" y="39852"/>
                </a:lnTo>
                <a:lnTo>
                  <a:pt x="105397" y="21348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115"/>
          <p:cNvSpPr txBox="1"/>
          <p:nvPr/>
        </p:nvSpPr>
        <p:spPr>
          <a:xfrm>
            <a:off x="6503224" y="2249385"/>
            <a:ext cx="70358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100" dirty="0">
                <a:solidFill>
                  <a:srgbClr val="1B75BC"/>
                </a:solidFill>
                <a:latin typeface="Arial"/>
                <a:cs typeface="Arial"/>
              </a:rPr>
              <a:t>Urban</a:t>
            </a:r>
            <a:r>
              <a:rPr sz="900" b="1" spc="-85" dirty="0">
                <a:solidFill>
                  <a:srgbClr val="1B75BC"/>
                </a:solidFill>
                <a:latin typeface="Arial"/>
                <a:cs typeface="Arial"/>
              </a:rPr>
              <a:t> </a:t>
            </a:r>
            <a:r>
              <a:rPr sz="900" b="1" spc="-70" dirty="0">
                <a:solidFill>
                  <a:srgbClr val="1B75BC"/>
                </a:solidFill>
                <a:latin typeface="Arial"/>
                <a:cs typeface="Arial"/>
              </a:rPr>
              <a:t>Districts</a:t>
            </a:r>
            <a:endParaRPr sz="900">
              <a:latin typeface="Arial"/>
              <a:cs typeface="Arial"/>
            </a:endParaRPr>
          </a:p>
        </p:txBody>
      </p:sp>
      <p:sp>
        <p:nvSpPr>
          <p:cNvPr id="98" name="object 116"/>
          <p:cNvSpPr/>
          <p:nvPr/>
        </p:nvSpPr>
        <p:spPr>
          <a:xfrm>
            <a:off x="6484492" y="2231898"/>
            <a:ext cx="715010" cy="0"/>
          </a:xfrm>
          <a:custGeom>
            <a:avLst/>
            <a:gdLst/>
            <a:ahLst/>
            <a:cxnLst/>
            <a:rect l="l" t="t" r="r" b="b"/>
            <a:pathLst>
              <a:path w="715009">
                <a:moveTo>
                  <a:pt x="0" y="0"/>
                </a:moveTo>
                <a:lnTo>
                  <a:pt x="714540" y="0"/>
                </a:lnTo>
              </a:path>
            </a:pathLst>
          </a:custGeom>
          <a:ln w="28701">
            <a:solidFill>
              <a:srgbClr val="1B75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117"/>
          <p:cNvSpPr/>
          <p:nvPr/>
        </p:nvSpPr>
        <p:spPr>
          <a:xfrm>
            <a:off x="5849708" y="1866176"/>
            <a:ext cx="551815" cy="551815"/>
          </a:xfrm>
          <a:custGeom>
            <a:avLst/>
            <a:gdLst/>
            <a:ahLst/>
            <a:cxnLst/>
            <a:rect l="l" t="t" r="r" b="b"/>
            <a:pathLst>
              <a:path w="551814" h="551814">
                <a:moveTo>
                  <a:pt x="275653" y="551281"/>
                </a:moveTo>
                <a:lnTo>
                  <a:pt x="325094" y="546826"/>
                </a:lnTo>
                <a:lnTo>
                  <a:pt x="371672" y="533988"/>
                </a:lnTo>
                <a:lnTo>
                  <a:pt x="414598" y="513555"/>
                </a:lnTo>
                <a:lnTo>
                  <a:pt x="453084" y="486316"/>
                </a:lnTo>
                <a:lnTo>
                  <a:pt x="486341" y="453059"/>
                </a:lnTo>
                <a:lnTo>
                  <a:pt x="513580" y="414573"/>
                </a:lnTo>
                <a:lnTo>
                  <a:pt x="534014" y="371646"/>
                </a:lnTo>
                <a:lnTo>
                  <a:pt x="546852" y="325068"/>
                </a:lnTo>
                <a:lnTo>
                  <a:pt x="551306" y="275628"/>
                </a:lnTo>
                <a:lnTo>
                  <a:pt x="546852" y="226191"/>
                </a:lnTo>
                <a:lnTo>
                  <a:pt x="534014" y="179617"/>
                </a:lnTo>
                <a:lnTo>
                  <a:pt x="513580" y="136695"/>
                </a:lnTo>
                <a:lnTo>
                  <a:pt x="486341" y="98212"/>
                </a:lnTo>
                <a:lnTo>
                  <a:pt x="453084" y="64959"/>
                </a:lnTo>
                <a:lnTo>
                  <a:pt x="414598" y="37722"/>
                </a:lnTo>
                <a:lnTo>
                  <a:pt x="371672" y="17291"/>
                </a:lnTo>
                <a:lnTo>
                  <a:pt x="325094" y="4454"/>
                </a:lnTo>
                <a:lnTo>
                  <a:pt x="275653" y="0"/>
                </a:lnTo>
                <a:lnTo>
                  <a:pt x="226215" y="4454"/>
                </a:lnTo>
                <a:lnTo>
                  <a:pt x="179639" y="17291"/>
                </a:lnTo>
                <a:lnTo>
                  <a:pt x="136714" y="37722"/>
                </a:lnTo>
                <a:lnTo>
                  <a:pt x="98227" y="64959"/>
                </a:lnTo>
                <a:lnTo>
                  <a:pt x="64969" y="98212"/>
                </a:lnTo>
                <a:lnTo>
                  <a:pt x="37728" y="136695"/>
                </a:lnTo>
                <a:lnTo>
                  <a:pt x="17294" y="179617"/>
                </a:lnTo>
                <a:lnTo>
                  <a:pt x="4455" y="226191"/>
                </a:lnTo>
                <a:lnTo>
                  <a:pt x="0" y="275628"/>
                </a:lnTo>
                <a:lnTo>
                  <a:pt x="4455" y="325068"/>
                </a:lnTo>
                <a:lnTo>
                  <a:pt x="17294" y="371646"/>
                </a:lnTo>
                <a:lnTo>
                  <a:pt x="37728" y="414573"/>
                </a:lnTo>
                <a:lnTo>
                  <a:pt x="64969" y="453059"/>
                </a:lnTo>
                <a:lnTo>
                  <a:pt x="98227" y="486316"/>
                </a:lnTo>
                <a:lnTo>
                  <a:pt x="136714" y="513555"/>
                </a:lnTo>
                <a:lnTo>
                  <a:pt x="179639" y="533988"/>
                </a:lnTo>
                <a:lnTo>
                  <a:pt x="226215" y="546826"/>
                </a:lnTo>
                <a:lnTo>
                  <a:pt x="275653" y="551281"/>
                </a:lnTo>
                <a:close/>
              </a:path>
            </a:pathLst>
          </a:custGeom>
          <a:ln w="12700">
            <a:solidFill>
              <a:srgbClr val="FFC7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18"/>
          <p:cNvSpPr/>
          <p:nvPr/>
        </p:nvSpPr>
        <p:spPr>
          <a:xfrm>
            <a:off x="6108534" y="2001482"/>
            <a:ext cx="347345" cy="185420"/>
          </a:xfrm>
          <a:custGeom>
            <a:avLst/>
            <a:gdLst/>
            <a:ahLst/>
            <a:cxnLst/>
            <a:rect l="l" t="t" r="r" b="b"/>
            <a:pathLst>
              <a:path w="347345" h="185419">
                <a:moveTo>
                  <a:pt x="344170" y="0"/>
                </a:moveTo>
                <a:lnTo>
                  <a:pt x="66992" y="0"/>
                </a:lnTo>
                <a:lnTo>
                  <a:pt x="63309" y="2832"/>
                </a:lnTo>
                <a:lnTo>
                  <a:pt x="62217" y="6896"/>
                </a:lnTo>
                <a:lnTo>
                  <a:pt x="1612" y="173050"/>
                </a:lnTo>
                <a:lnTo>
                  <a:pt x="0" y="179006"/>
                </a:lnTo>
                <a:lnTo>
                  <a:pt x="4483" y="184823"/>
                </a:lnTo>
                <a:lnTo>
                  <a:pt x="281660" y="184823"/>
                </a:lnTo>
                <a:lnTo>
                  <a:pt x="285356" y="181978"/>
                </a:lnTo>
                <a:lnTo>
                  <a:pt x="286448" y="177914"/>
                </a:lnTo>
                <a:lnTo>
                  <a:pt x="347052" y="11772"/>
                </a:lnTo>
                <a:lnTo>
                  <a:pt x="347052" y="5892"/>
                </a:lnTo>
                <a:lnTo>
                  <a:pt x="344170" y="0"/>
                </a:lnTo>
                <a:close/>
              </a:path>
            </a:pathLst>
          </a:custGeom>
          <a:solidFill>
            <a:srgbClr val="6E95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19"/>
          <p:cNvSpPr/>
          <p:nvPr/>
        </p:nvSpPr>
        <p:spPr>
          <a:xfrm>
            <a:off x="6157505" y="1840547"/>
            <a:ext cx="262318" cy="2041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20"/>
          <p:cNvSpPr/>
          <p:nvPr/>
        </p:nvSpPr>
        <p:spPr>
          <a:xfrm>
            <a:off x="6109830" y="1906117"/>
            <a:ext cx="48260" cy="265430"/>
          </a:xfrm>
          <a:custGeom>
            <a:avLst/>
            <a:gdLst/>
            <a:ahLst/>
            <a:cxnLst/>
            <a:rect l="l" t="t" r="r" b="b"/>
            <a:pathLst>
              <a:path w="48260" h="265430">
                <a:moveTo>
                  <a:pt x="47675" y="0"/>
                </a:moveTo>
                <a:lnTo>
                  <a:pt x="4597" y="0"/>
                </a:lnTo>
                <a:lnTo>
                  <a:pt x="0" y="4622"/>
                </a:lnTo>
                <a:lnTo>
                  <a:pt x="0" y="265036"/>
                </a:lnTo>
                <a:lnTo>
                  <a:pt x="1231" y="265099"/>
                </a:lnTo>
                <a:lnTo>
                  <a:pt x="47675" y="138379"/>
                </a:lnTo>
                <a:lnTo>
                  <a:pt x="47675" y="0"/>
                </a:lnTo>
                <a:close/>
              </a:path>
            </a:pathLst>
          </a:custGeom>
          <a:solidFill>
            <a:srgbClr val="0069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21"/>
          <p:cNvSpPr/>
          <p:nvPr/>
        </p:nvSpPr>
        <p:spPr>
          <a:xfrm>
            <a:off x="6193282" y="1923986"/>
            <a:ext cx="71755" cy="12065"/>
          </a:xfrm>
          <a:custGeom>
            <a:avLst/>
            <a:gdLst/>
            <a:ahLst/>
            <a:cxnLst/>
            <a:rect l="l" t="t" r="r" b="b"/>
            <a:pathLst>
              <a:path w="71754" h="12064">
                <a:moveTo>
                  <a:pt x="68859" y="0"/>
                </a:moveTo>
                <a:lnTo>
                  <a:pt x="2692" y="0"/>
                </a:lnTo>
                <a:lnTo>
                  <a:pt x="0" y="2679"/>
                </a:lnTo>
                <a:lnTo>
                  <a:pt x="0" y="9283"/>
                </a:lnTo>
                <a:lnTo>
                  <a:pt x="2692" y="11938"/>
                </a:lnTo>
                <a:lnTo>
                  <a:pt x="68859" y="11938"/>
                </a:lnTo>
                <a:lnTo>
                  <a:pt x="71539" y="9283"/>
                </a:lnTo>
                <a:lnTo>
                  <a:pt x="71539" y="2679"/>
                </a:lnTo>
                <a:lnTo>
                  <a:pt x="68859" y="0"/>
                </a:lnTo>
                <a:close/>
              </a:path>
            </a:pathLst>
          </a:custGeom>
          <a:solidFill>
            <a:srgbClr val="C3C0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22"/>
          <p:cNvSpPr/>
          <p:nvPr/>
        </p:nvSpPr>
        <p:spPr>
          <a:xfrm>
            <a:off x="6193282" y="1882267"/>
            <a:ext cx="71755" cy="12065"/>
          </a:xfrm>
          <a:custGeom>
            <a:avLst/>
            <a:gdLst/>
            <a:ahLst/>
            <a:cxnLst/>
            <a:rect l="l" t="t" r="r" b="b"/>
            <a:pathLst>
              <a:path w="71754" h="12064">
                <a:moveTo>
                  <a:pt x="68859" y="0"/>
                </a:moveTo>
                <a:lnTo>
                  <a:pt x="2692" y="0"/>
                </a:lnTo>
                <a:lnTo>
                  <a:pt x="0" y="2666"/>
                </a:lnTo>
                <a:lnTo>
                  <a:pt x="0" y="9270"/>
                </a:lnTo>
                <a:lnTo>
                  <a:pt x="2692" y="11925"/>
                </a:lnTo>
                <a:lnTo>
                  <a:pt x="68859" y="11925"/>
                </a:lnTo>
                <a:lnTo>
                  <a:pt x="71539" y="9270"/>
                </a:lnTo>
                <a:lnTo>
                  <a:pt x="71539" y="2666"/>
                </a:lnTo>
                <a:lnTo>
                  <a:pt x="68859" y="0"/>
                </a:lnTo>
                <a:close/>
              </a:path>
            </a:pathLst>
          </a:custGeom>
          <a:solidFill>
            <a:srgbClr val="C3C0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23"/>
          <p:cNvSpPr/>
          <p:nvPr/>
        </p:nvSpPr>
        <p:spPr>
          <a:xfrm>
            <a:off x="6294628" y="1840547"/>
            <a:ext cx="89535" cy="89535"/>
          </a:xfrm>
          <a:custGeom>
            <a:avLst/>
            <a:gdLst/>
            <a:ahLst/>
            <a:cxnLst/>
            <a:rect l="l" t="t" r="r" b="b"/>
            <a:pathLst>
              <a:path w="89535" h="89535">
                <a:moveTo>
                  <a:pt x="0" y="0"/>
                </a:moveTo>
                <a:lnTo>
                  <a:pt x="0" y="89420"/>
                </a:lnTo>
                <a:lnTo>
                  <a:pt x="89433" y="89420"/>
                </a:lnTo>
                <a:lnTo>
                  <a:pt x="0" y="0"/>
                </a:lnTo>
                <a:close/>
              </a:path>
            </a:pathLst>
          </a:custGeom>
          <a:solidFill>
            <a:srgbClr val="C7B7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24"/>
          <p:cNvSpPr/>
          <p:nvPr/>
        </p:nvSpPr>
        <p:spPr>
          <a:xfrm>
            <a:off x="5858929" y="2003717"/>
            <a:ext cx="321310" cy="419734"/>
          </a:xfrm>
          <a:custGeom>
            <a:avLst/>
            <a:gdLst/>
            <a:ahLst/>
            <a:cxnLst/>
            <a:rect l="l" t="t" r="r" b="b"/>
            <a:pathLst>
              <a:path w="321310" h="419735">
                <a:moveTo>
                  <a:pt x="320941" y="419226"/>
                </a:moveTo>
                <a:lnTo>
                  <a:pt x="0" y="419226"/>
                </a:lnTo>
                <a:lnTo>
                  <a:pt x="0" y="0"/>
                </a:lnTo>
                <a:lnTo>
                  <a:pt x="320941" y="0"/>
                </a:lnTo>
                <a:lnTo>
                  <a:pt x="320941" y="419226"/>
                </a:lnTo>
                <a:close/>
              </a:path>
            </a:pathLst>
          </a:custGeom>
          <a:solidFill>
            <a:srgbClr val="0085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25"/>
          <p:cNvSpPr/>
          <p:nvPr/>
        </p:nvSpPr>
        <p:spPr>
          <a:xfrm>
            <a:off x="5880303" y="2038413"/>
            <a:ext cx="272415" cy="358140"/>
          </a:xfrm>
          <a:custGeom>
            <a:avLst/>
            <a:gdLst/>
            <a:ahLst/>
            <a:cxnLst/>
            <a:rect l="l" t="t" r="r" b="b"/>
            <a:pathLst>
              <a:path w="272414" h="358139">
                <a:moveTo>
                  <a:pt x="272351" y="357809"/>
                </a:moveTo>
                <a:lnTo>
                  <a:pt x="0" y="357809"/>
                </a:lnTo>
                <a:lnTo>
                  <a:pt x="0" y="0"/>
                </a:lnTo>
                <a:lnTo>
                  <a:pt x="272351" y="0"/>
                </a:lnTo>
                <a:lnTo>
                  <a:pt x="272351" y="3578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26"/>
          <p:cNvSpPr/>
          <p:nvPr/>
        </p:nvSpPr>
        <p:spPr>
          <a:xfrm>
            <a:off x="5896330" y="2087822"/>
            <a:ext cx="221615" cy="0"/>
          </a:xfrm>
          <a:custGeom>
            <a:avLst/>
            <a:gdLst/>
            <a:ahLst/>
            <a:cxnLst/>
            <a:rect l="l" t="t" r="r" b="b"/>
            <a:pathLst>
              <a:path w="221614">
                <a:moveTo>
                  <a:pt x="0" y="0"/>
                </a:moveTo>
                <a:lnTo>
                  <a:pt x="221614" y="0"/>
                </a:lnTo>
              </a:path>
            </a:pathLst>
          </a:custGeom>
          <a:ln w="18707">
            <a:solidFill>
              <a:srgbClr val="86B0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27"/>
          <p:cNvSpPr/>
          <p:nvPr/>
        </p:nvSpPr>
        <p:spPr>
          <a:xfrm>
            <a:off x="5896318" y="2242699"/>
            <a:ext cx="235585" cy="0"/>
          </a:xfrm>
          <a:custGeom>
            <a:avLst/>
            <a:gdLst/>
            <a:ahLst/>
            <a:cxnLst/>
            <a:rect l="l" t="t" r="r" b="b"/>
            <a:pathLst>
              <a:path w="235585">
                <a:moveTo>
                  <a:pt x="0" y="0"/>
                </a:moveTo>
                <a:lnTo>
                  <a:pt x="234988" y="0"/>
                </a:lnTo>
              </a:path>
            </a:pathLst>
          </a:custGeom>
          <a:ln w="18681">
            <a:solidFill>
              <a:srgbClr val="86B0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28"/>
          <p:cNvSpPr/>
          <p:nvPr/>
        </p:nvSpPr>
        <p:spPr>
          <a:xfrm>
            <a:off x="5989104" y="2134070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195" y="0"/>
                </a:lnTo>
              </a:path>
            </a:pathLst>
          </a:custGeom>
          <a:ln w="14224">
            <a:solidFill>
              <a:srgbClr val="C2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29"/>
          <p:cNvSpPr/>
          <p:nvPr/>
        </p:nvSpPr>
        <p:spPr>
          <a:xfrm>
            <a:off x="5989104" y="2155761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195" y="0"/>
                </a:lnTo>
              </a:path>
            </a:pathLst>
          </a:custGeom>
          <a:ln w="14224">
            <a:solidFill>
              <a:srgbClr val="C2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30"/>
          <p:cNvSpPr/>
          <p:nvPr/>
        </p:nvSpPr>
        <p:spPr>
          <a:xfrm>
            <a:off x="5898464" y="2272931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022" y="0"/>
                </a:lnTo>
              </a:path>
            </a:pathLst>
          </a:custGeom>
          <a:ln w="14198">
            <a:solidFill>
              <a:srgbClr val="C2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31"/>
          <p:cNvSpPr/>
          <p:nvPr/>
        </p:nvSpPr>
        <p:spPr>
          <a:xfrm>
            <a:off x="5898464" y="2294617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022" y="0"/>
                </a:lnTo>
              </a:path>
            </a:pathLst>
          </a:custGeom>
          <a:ln w="14236">
            <a:solidFill>
              <a:srgbClr val="C2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32"/>
          <p:cNvSpPr/>
          <p:nvPr/>
        </p:nvSpPr>
        <p:spPr>
          <a:xfrm>
            <a:off x="5898464" y="2316296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022" y="0"/>
                </a:lnTo>
              </a:path>
            </a:pathLst>
          </a:custGeom>
          <a:ln w="14211">
            <a:solidFill>
              <a:srgbClr val="C2C3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33"/>
          <p:cNvSpPr/>
          <p:nvPr/>
        </p:nvSpPr>
        <p:spPr>
          <a:xfrm>
            <a:off x="5896318" y="2126538"/>
            <a:ext cx="80645" cy="80645"/>
          </a:xfrm>
          <a:custGeom>
            <a:avLst/>
            <a:gdLst/>
            <a:ahLst/>
            <a:cxnLst/>
            <a:rect l="l" t="t" r="r" b="b"/>
            <a:pathLst>
              <a:path w="80645" h="80644">
                <a:moveTo>
                  <a:pt x="80111" y="0"/>
                </a:moveTo>
                <a:lnTo>
                  <a:pt x="0" y="0"/>
                </a:lnTo>
                <a:lnTo>
                  <a:pt x="0" y="80111"/>
                </a:lnTo>
                <a:lnTo>
                  <a:pt x="80111" y="80111"/>
                </a:lnTo>
                <a:lnTo>
                  <a:pt x="80111" y="69430"/>
                </a:lnTo>
                <a:lnTo>
                  <a:pt x="10693" y="69430"/>
                </a:lnTo>
                <a:lnTo>
                  <a:pt x="10693" y="10680"/>
                </a:lnTo>
                <a:lnTo>
                  <a:pt x="80111" y="10680"/>
                </a:lnTo>
                <a:lnTo>
                  <a:pt x="80111" y="0"/>
                </a:lnTo>
                <a:close/>
              </a:path>
              <a:path w="80645" h="80644">
                <a:moveTo>
                  <a:pt x="80111" y="10680"/>
                </a:moveTo>
                <a:lnTo>
                  <a:pt x="69418" y="10680"/>
                </a:lnTo>
                <a:lnTo>
                  <a:pt x="69418" y="69430"/>
                </a:lnTo>
                <a:lnTo>
                  <a:pt x="80111" y="69430"/>
                </a:lnTo>
                <a:lnTo>
                  <a:pt x="80111" y="10680"/>
                </a:lnTo>
                <a:close/>
              </a:path>
            </a:pathLst>
          </a:custGeom>
          <a:solidFill>
            <a:srgbClr val="86B0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34"/>
          <p:cNvSpPr/>
          <p:nvPr/>
        </p:nvSpPr>
        <p:spPr>
          <a:xfrm>
            <a:off x="5946356" y="1966328"/>
            <a:ext cx="138899" cy="827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35"/>
          <p:cNvSpPr/>
          <p:nvPr/>
        </p:nvSpPr>
        <p:spPr>
          <a:xfrm>
            <a:off x="5938126" y="2247544"/>
            <a:ext cx="15240" cy="11430"/>
          </a:xfrm>
          <a:custGeom>
            <a:avLst/>
            <a:gdLst/>
            <a:ahLst/>
            <a:cxnLst/>
            <a:rect l="l" t="t" r="r" b="b"/>
            <a:pathLst>
              <a:path w="15239" h="11430">
                <a:moveTo>
                  <a:pt x="2946" y="0"/>
                </a:moveTo>
                <a:lnTo>
                  <a:pt x="1371" y="444"/>
                </a:lnTo>
                <a:lnTo>
                  <a:pt x="0" y="2959"/>
                </a:lnTo>
                <a:lnTo>
                  <a:pt x="457" y="4495"/>
                </a:lnTo>
                <a:lnTo>
                  <a:pt x="11988" y="10858"/>
                </a:lnTo>
                <a:lnTo>
                  <a:pt x="13576" y="10413"/>
                </a:lnTo>
                <a:lnTo>
                  <a:pt x="14236" y="9143"/>
                </a:lnTo>
                <a:lnTo>
                  <a:pt x="14947" y="7886"/>
                </a:lnTo>
                <a:lnTo>
                  <a:pt x="14478" y="6324"/>
                </a:lnTo>
                <a:lnTo>
                  <a:pt x="2946" y="0"/>
                </a:lnTo>
                <a:close/>
              </a:path>
            </a:pathLst>
          </a:custGeom>
          <a:solidFill>
            <a:srgbClr val="4C8D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36"/>
          <p:cNvSpPr/>
          <p:nvPr/>
        </p:nvSpPr>
        <p:spPr>
          <a:xfrm>
            <a:off x="5943079" y="2246668"/>
            <a:ext cx="298450" cy="173990"/>
          </a:xfrm>
          <a:custGeom>
            <a:avLst/>
            <a:gdLst/>
            <a:ahLst/>
            <a:cxnLst/>
            <a:rect l="l" t="t" r="r" b="b"/>
            <a:pathLst>
              <a:path w="298450" h="173989">
                <a:moveTo>
                  <a:pt x="15443" y="0"/>
                </a:moveTo>
                <a:lnTo>
                  <a:pt x="6299" y="1003"/>
                </a:lnTo>
                <a:lnTo>
                  <a:pt x="3136" y="6705"/>
                </a:lnTo>
                <a:lnTo>
                  <a:pt x="0" y="12433"/>
                </a:lnTo>
                <a:lnTo>
                  <a:pt x="4038" y="20700"/>
                </a:lnTo>
                <a:lnTo>
                  <a:pt x="282790" y="173875"/>
                </a:lnTo>
                <a:lnTo>
                  <a:pt x="291909" y="172859"/>
                </a:lnTo>
                <a:lnTo>
                  <a:pt x="298234" y="161429"/>
                </a:lnTo>
                <a:lnTo>
                  <a:pt x="294157" y="153187"/>
                </a:lnTo>
                <a:lnTo>
                  <a:pt x="15443" y="0"/>
                </a:lnTo>
                <a:close/>
              </a:path>
            </a:pathLst>
          </a:custGeom>
          <a:solidFill>
            <a:srgbClr val="003F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37"/>
          <p:cNvSpPr/>
          <p:nvPr/>
        </p:nvSpPr>
        <p:spPr>
          <a:xfrm>
            <a:off x="5958979" y="2252624"/>
            <a:ext cx="269875" cy="163830"/>
          </a:xfrm>
          <a:custGeom>
            <a:avLst/>
            <a:gdLst/>
            <a:ahLst/>
            <a:cxnLst/>
            <a:rect l="l" t="t" r="r" b="b"/>
            <a:pathLst>
              <a:path w="269875" h="163830">
                <a:moveTo>
                  <a:pt x="16967" y="0"/>
                </a:moveTo>
                <a:lnTo>
                  <a:pt x="7924" y="2641"/>
                </a:lnTo>
                <a:lnTo>
                  <a:pt x="0" y="17056"/>
                </a:lnTo>
                <a:lnTo>
                  <a:pt x="2641" y="26111"/>
                </a:lnTo>
                <a:lnTo>
                  <a:pt x="252590" y="163537"/>
                </a:lnTo>
                <a:lnTo>
                  <a:pt x="261658" y="160883"/>
                </a:lnTo>
                <a:lnTo>
                  <a:pt x="269595" y="146431"/>
                </a:lnTo>
                <a:lnTo>
                  <a:pt x="266941" y="137401"/>
                </a:lnTo>
                <a:lnTo>
                  <a:pt x="16967" y="0"/>
                </a:lnTo>
                <a:close/>
              </a:path>
            </a:pathLst>
          </a:custGeom>
          <a:solidFill>
            <a:srgbClr val="FAA7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38"/>
          <p:cNvSpPr/>
          <p:nvPr/>
        </p:nvSpPr>
        <p:spPr>
          <a:xfrm>
            <a:off x="6106566" y="2361692"/>
            <a:ext cx="110489" cy="48895"/>
          </a:xfrm>
          <a:custGeom>
            <a:avLst/>
            <a:gdLst/>
            <a:ahLst/>
            <a:cxnLst/>
            <a:rect l="l" t="t" r="r" b="b"/>
            <a:pathLst>
              <a:path w="110489" h="48894">
                <a:moveTo>
                  <a:pt x="0" y="0"/>
                </a:moveTo>
                <a:lnTo>
                  <a:pt x="838" y="4394"/>
                </a:lnTo>
                <a:lnTo>
                  <a:pt x="3746" y="8585"/>
                </a:lnTo>
                <a:lnTo>
                  <a:pt x="74574" y="47523"/>
                </a:lnTo>
                <a:lnTo>
                  <a:pt x="94818" y="48806"/>
                </a:lnTo>
                <a:lnTo>
                  <a:pt x="103881" y="43686"/>
                </a:lnTo>
                <a:lnTo>
                  <a:pt x="108504" y="39182"/>
                </a:lnTo>
                <a:lnTo>
                  <a:pt x="110129" y="32779"/>
                </a:lnTo>
                <a:lnTo>
                  <a:pt x="110132" y="32283"/>
                </a:lnTo>
                <a:lnTo>
                  <a:pt x="58737" y="32283"/>
                </a:lnTo>
                <a:lnTo>
                  <a:pt x="0" y="0"/>
                </a:lnTo>
                <a:close/>
              </a:path>
              <a:path w="110489" h="48894">
                <a:moveTo>
                  <a:pt x="77063" y="3771"/>
                </a:moveTo>
                <a:lnTo>
                  <a:pt x="76177" y="16018"/>
                </a:lnTo>
                <a:lnTo>
                  <a:pt x="73972" y="23071"/>
                </a:lnTo>
                <a:lnTo>
                  <a:pt x="68732" y="27601"/>
                </a:lnTo>
                <a:lnTo>
                  <a:pt x="58737" y="32283"/>
                </a:lnTo>
                <a:lnTo>
                  <a:pt x="110132" y="32283"/>
                </a:lnTo>
                <a:lnTo>
                  <a:pt x="110197" y="21958"/>
                </a:lnTo>
                <a:lnTo>
                  <a:pt x="77063" y="3771"/>
                </a:lnTo>
                <a:close/>
              </a:path>
            </a:pathLst>
          </a:custGeom>
          <a:solidFill>
            <a:srgbClr val="003F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80"/>
          <p:cNvSpPr/>
          <p:nvPr/>
        </p:nvSpPr>
        <p:spPr>
          <a:xfrm flipV="1">
            <a:off x="6068681" y="3648635"/>
            <a:ext cx="527090" cy="54096"/>
          </a:xfrm>
          <a:custGeom>
            <a:avLst/>
            <a:gdLst/>
            <a:ahLst/>
            <a:cxnLst/>
            <a:rect l="l" t="t" r="r" b="b"/>
            <a:pathLst>
              <a:path w="366395">
                <a:moveTo>
                  <a:pt x="0" y="0"/>
                </a:moveTo>
                <a:lnTo>
                  <a:pt x="366187" y="0"/>
                </a:lnTo>
              </a:path>
            </a:pathLst>
          </a:custGeom>
          <a:ln w="33743">
            <a:solidFill>
              <a:srgbClr val="6D6E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81"/>
          <p:cNvSpPr/>
          <p:nvPr/>
        </p:nvSpPr>
        <p:spPr>
          <a:xfrm>
            <a:off x="6265037" y="3709389"/>
            <a:ext cx="190842" cy="3534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82"/>
          <p:cNvSpPr/>
          <p:nvPr/>
        </p:nvSpPr>
        <p:spPr>
          <a:xfrm>
            <a:off x="5820551" y="3361434"/>
            <a:ext cx="112328" cy="15665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83"/>
          <p:cNvSpPr/>
          <p:nvPr/>
        </p:nvSpPr>
        <p:spPr>
          <a:xfrm>
            <a:off x="5799081" y="3524977"/>
            <a:ext cx="385729" cy="569595"/>
          </a:xfrm>
          <a:custGeom>
            <a:avLst/>
            <a:gdLst/>
            <a:ahLst/>
            <a:cxnLst/>
            <a:rect l="l" t="t" r="r" b="b"/>
            <a:pathLst>
              <a:path w="261620" h="386079">
                <a:moveTo>
                  <a:pt x="54505" y="0"/>
                </a:moveTo>
                <a:lnTo>
                  <a:pt x="28370" y="5408"/>
                </a:lnTo>
                <a:lnTo>
                  <a:pt x="8128" y="22944"/>
                </a:lnTo>
                <a:lnTo>
                  <a:pt x="0" y="52619"/>
                </a:lnTo>
                <a:lnTo>
                  <a:pt x="0" y="184610"/>
                </a:lnTo>
                <a:lnTo>
                  <a:pt x="4919" y="208443"/>
                </a:lnTo>
                <a:lnTo>
                  <a:pt x="17810" y="225140"/>
                </a:lnTo>
                <a:lnTo>
                  <a:pt x="35870" y="234711"/>
                </a:lnTo>
                <a:lnTo>
                  <a:pt x="56299" y="237162"/>
                </a:lnTo>
                <a:lnTo>
                  <a:pt x="187477" y="237162"/>
                </a:lnTo>
                <a:lnTo>
                  <a:pt x="202933" y="363400"/>
                </a:lnTo>
                <a:lnTo>
                  <a:pt x="213253" y="381550"/>
                </a:lnTo>
                <a:lnTo>
                  <a:pt x="231598" y="386062"/>
                </a:lnTo>
                <a:lnTo>
                  <a:pt x="248394" y="377922"/>
                </a:lnTo>
                <a:lnTo>
                  <a:pt x="254063" y="358117"/>
                </a:lnTo>
                <a:lnTo>
                  <a:pt x="235153" y="203876"/>
                </a:lnTo>
                <a:lnTo>
                  <a:pt x="218262" y="182565"/>
                </a:lnTo>
                <a:lnTo>
                  <a:pt x="217449" y="182286"/>
                </a:lnTo>
                <a:lnTo>
                  <a:pt x="216928" y="182133"/>
                </a:lnTo>
                <a:lnTo>
                  <a:pt x="216433" y="181917"/>
                </a:lnTo>
                <a:lnTo>
                  <a:pt x="215912" y="181803"/>
                </a:lnTo>
                <a:lnTo>
                  <a:pt x="213321" y="181079"/>
                </a:lnTo>
                <a:lnTo>
                  <a:pt x="210553" y="180571"/>
                </a:lnTo>
                <a:lnTo>
                  <a:pt x="106184" y="180571"/>
                </a:lnTo>
                <a:lnTo>
                  <a:pt x="106184" y="80368"/>
                </a:lnTo>
                <a:lnTo>
                  <a:pt x="250512" y="80368"/>
                </a:lnTo>
                <a:lnTo>
                  <a:pt x="244944" y="77206"/>
                </a:lnTo>
                <a:lnTo>
                  <a:pt x="157695" y="66677"/>
                </a:lnTo>
                <a:lnTo>
                  <a:pt x="84302" y="8524"/>
                </a:lnTo>
                <a:lnTo>
                  <a:pt x="82295" y="7508"/>
                </a:lnTo>
                <a:lnTo>
                  <a:pt x="80314" y="6708"/>
                </a:lnTo>
                <a:lnTo>
                  <a:pt x="54505" y="0"/>
                </a:lnTo>
                <a:close/>
              </a:path>
              <a:path w="261620" h="386079">
                <a:moveTo>
                  <a:pt x="260809" y="99710"/>
                </a:moveTo>
                <a:lnTo>
                  <a:pt x="132841" y="99710"/>
                </a:lnTo>
                <a:lnTo>
                  <a:pt x="135267" y="101463"/>
                </a:lnTo>
                <a:lnTo>
                  <a:pt x="138290" y="102745"/>
                </a:lnTo>
                <a:lnTo>
                  <a:pt x="240398" y="115052"/>
                </a:lnTo>
                <a:lnTo>
                  <a:pt x="255206" y="110837"/>
                </a:lnTo>
                <a:lnTo>
                  <a:pt x="260809" y="99710"/>
                </a:lnTo>
                <a:close/>
              </a:path>
              <a:path w="261620" h="386079">
                <a:moveTo>
                  <a:pt x="250512" y="80368"/>
                </a:moveTo>
                <a:lnTo>
                  <a:pt x="106184" y="80368"/>
                </a:lnTo>
                <a:lnTo>
                  <a:pt x="132753" y="99837"/>
                </a:lnTo>
                <a:lnTo>
                  <a:pt x="260809" y="99710"/>
                </a:lnTo>
                <a:lnTo>
                  <a:pt x="261473" y="98391"/>
                </a:lnTo>
                <a:lnTo>
                  <a:pt x="258339" y="84814"/>
                </a:lnTo>
                <a:lnTo>
                  <a:pt x="250512" y="80368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84"/>
          <p:cNvSpPr/>
          <p:nvPr/>
        </p:nvSpPr>
        <p:spPr>
          <a:xfrm>
            <a:off x="5684750" y="3571229"/>
            <a:ext cx="383931" cy="500271"/>
          </a:xfrm>
          <a:custGeom>
            <a:avLst/>
            <a:gdLst/>
            <a:ahLst/>
            <a:cxnLst/>
            <a:rect l="l" t="t" r="r" b="b"/>
            <a:pathLst>
              <a:path w="225425" h="339089">
                <a:moveTo>
                  <a:pt x="177863" y="317265"/>
                </a:moveTo>
                <a:lnTo>
                  <a:pt x="72504" y="317265"/>
                </a:lnTo>
                <a:lnTo>
                  <a:pt x="64546" y="320608"/>
                </a:lnTo>
                <a:lnTo>
                  <a:pt x="61893" y="327964"/>
                </a:lnTo>
                <a:lnTo>
                  <a:pt x="64546" y="335320"/>
                </a:lnTo>
                <a:lnTo>
                  <a:pt x="72504" y="338664"/>
                </a:lnTo>
                <a:lnTo>
                  <a:pt x="177863" y="338664"/>
                </a:lnTo>
                <a:lnTo>
                  <a:pt x="185821" y="335320"/>
                </a:lnTo>
                <a:lnTo>
                  <a:pt x="188474" y="327964"/>
                </a:lnTo>
                <a:lnTo>
                  <a:pt x="185821" y="320608"/>
                </a:lnTo>
                <a:lnTo>
                  <a:pt x="177863" y="317265"/>
                </a:lnTo>
                <a:close/>
              </a:path>
              <a:path w="225425" h="339089">
                <a:moveTo>
                  <a:pt x="136448" y="233686"/>
                </a:moveTo>
                <a:lnTo>
                  <a:pt x="113906" y="233686"/>
                </a:lnTo>
                <a:lnTo>
                  <a:pt x="113906" y="317265"/>
                </a:lnTo>
                <a:lnTo>
                  <a:pt x="136448" y="317265"/>
                </a:lnTo>
                <a:lnTo>
                  <a:pt x="136448" y="233686"/>
                </a:lnTo>
                <a:close/>
              </a:path>
              <a:path w="225425" h="339089">
                <a:moveTo>
                  <a:pt x="14649" y="0"/>
                </a:moveTo>
                <a:lnTo>
                  <a:pt x="3662" y="5597"/>
                </a:lnTo>
                <a:lnTo>
                  <a:pt x="0" y="18713"/>
                </a:lnTo>
                <a:lnTo>
                  <a:pt x="26390" y="229038"/>
                </a:lnTo>
                <a:lnTo>
                  <a:pt x="33921" y="233622"/>
                </a:lnTo>
                <a:lnTo>
                  <a:pt x="41529" y="233648"/>
                </a:lnTo>
                <a:lnTo>
                  <a:pt x="41719" y="233648"/>
                </a:lnTo>
                <a:lnTo>
                  <a:pt x="41871" y="233686"/>
                </a:lnTo>
                <a:lnTo>
                  <a:pt x="208292" y="233686"/>
                </a:lnTo>
                <a:lnTo>
                  <a:pt x="220851" y="228413"/>
                </a:lnTo>
                <a:lnTo>
                  <a:pt x="225037" y="216814"/>
                </a:lnTo>
                <a:lnTo>
                  <a:pt x="220851" y="205214"/>
                </a:lnTo>
                <a:lnTo>
                  <a:pt x="208292" y="199942"/>
                </a:lnTo>
                <a:lnTo>
                  <a:pt x="56743" y="199942"/>
                </a:lnTo>
                <a:lnTo>
                  <a:pt x="33451" y="14509"/>
                </a:lnTo>
                <a:lnTo>
                  <a:pt x="26674" y="2707"/>
                </a:lnTo>
                <a:lnTo>
                  <a:pt x="14649" y="0"/>
                </a:lnTo>
                <a:close/>
              </a:path>
            </a:pathLst>
          </a:custGeom>
          <a:solidFill>
            <a:srgbClr val="D55F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85"/>
          <p:cNvSpPr/>
          <p:nvPr/>
        </p:nvSpPr>
        <p:spPr>
          <a:xfrm>
            <a:off x="6808320" y="3353530"/>
            <a:ext cx="112314" cy="1566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86"/>
          <p:cNvSpPr/>
          <p:nvPr/>
        </p:nvSpPr>
        <p:spPr>
          <a:xfrm>
            <a:off x="6537873" y="3518088"/>
            <a:ext cx="430998" cy="567722"/>
          </a:xfrm>
          <a:custGeom>
            <a:avLst/>
            <a:gdLst/>
            <a:ahLst/>
            <a:cxnLst/>
            <a:rect l="l" t="t" r="r" b="b"/>
            <a:pathLst>
              <a:path w="254634" h="384810">
                <a:moveTo>
                  <a:pt x="254063" y="99631"/>
                </a:moveTo>
                <a:lnTo>
                  <a:pt x="147878" y="99631"/>
                </a:lnTo>
                <a:lnTo>
                  <a:pt x="147878" y="178803"/>
                </a:lnTo>
                <a:lnTo>
                  <a:pt x="43510" y="178803"/>
                </a:lnTo>
                <a:lnTo>
                  <a:pt x="40767" y="179311"/>
                </a:lnTo>
                <a:lnTo>
                  <a:pt x="38163" y="180035"/>
                </a:lnTo>
                <a:lnTo>
                  <a:pt x="37630" y="180149"/>
                </a:lnTo>
                <a:lnTo>
                  <a:pt x="37134" y="180365"/>
                </a:lnTo>
                <a:lnTo>
                  <a:pt x="36614" y="180517"/>
                </a:lnTo>
                <a:lnTo>
                  <a:pt x="35801" y="180797"/>
                </a:lnTo>
                <a:lnTo>
                  <a:pt x="0" y="356349"/>
                </a:lnTo>
                <a:lnTo>
                  <a:pt x="5663" y="376154"/>
                </a:lnTo>
                <a:lnTo>
                  <a:pt x="22458" y="384294"/>
                </a:lnTo>
                <a:lnTo>
                  <a:pt x="40803" y="379782"/>
                </a:lnTo>
                <a:lnTo>
                  <a:pt x="51117" y="361632"/>
                </a:lnTo>
                <a:lnTo>
                  <a:pt x="66586" y="235394"/>
                </a:lnTo>
                <a:lnTo>
                  <a:pt x="197751" y="235394"/>
                </a:lnTo>
                <a:lnTo>
                  <a:pt x="218187" y="232943"/>
                </a:lnTo>
                <a:lnTo>
                  <a:pt x="236251" y="223372"/>
                </a:lnTo>
                <a:lnTo>
                  <a:pt x="249143" y="206675"/>
                </a:lnTo>
                <a:lnTo>
                  <a:pt x="254063" y="182842"/>
                </a:lnTo>
                <a:lnTo>
                  <a:pt x="254063" y="99631"/>
                </a:lnTo>
                <a:close/>
              </a:path>
              <a:path w="254634" h="384810">
                <a:moveTo>
                  <a:pt x="186496" y="0"/>
                </a:moveTo>
                <a:lnTo>
                  <a:pt x="160045" y="15875"/>
                </a:lnTo>
                <a:lnTo>
                  <a:pt x="159918" y="16014"/>
                </a:lnTo>
                <a:lnTo>
                  <a:pt x="159778" y="16103"/>
                </a:lnTo>
                <a:lnTo>
                  <a:pt x="104013" y="81902"/>
                </a:lnTo>
                <a:lnTo>
                  <a:pt x="21399" y="81902"/>
                </a:lnTo>
                <a:lnTo>
                  <a:pt x="7204" y="87861"/>
                </a:lnTo>
                <a:lnTo>
                  <a:pt x="2473" y="100971"/>
                </a:lnTo>
                <a:lnTo>
                  <a:pt x="7204" y="114081"/>
                </a:lnTo>
                <a:lnTo>
                  <a:pt x="21399" y="120040"/>
                </a:lnTo>
                <a:lnTo>
                  <a:pt x="120573" y="120040"/>
                </a:lnTo>
                <a:lnTo>
                  <a:pt x="121805" y="120015"/>
                </a:lnTo>
                <a:lnTo>
                  <a:pt x="122936" y="119875"/>
                </a:lnTo>
                <a:lnTo>
                  <a:pt x="124434" y="119634"/>
                </a:lnTo>
                <a:lnTo>
                  <a:pt x="124802" y="119608"/>
                </a:lnTo>
                <a:lnTo>
                  <a:pt x="125882" y="119380"/>
                </a:lnTo>
                <a:lnTo>
                  <a:pt x="126606" y="119100"/>
                </a:lnTo>
                <a:lnTo>
                  <a:pt x="127939" y="118643"/>
                </a:lnTo>
                <a:lnTo>
                  <a:pt x="128562" y="118465"/>
                </a:lnTo>
                <a:lnTo>
                  <a:pt x="132118" y="116852"/>
                </a:lnTo>
                <a:lnTo>
                  <a:pt x="135039" y="114782"/>
                </a:lnTo>
                <a:lnTo>
                  <a:pt x="147878" y="99631"/>
                </a:lnTo>
                <a:lnTo>
                  <a:pt x="254063" y="99631"/>
                </a:lnTo>
                <a:lnTo>
                  <a:pt x="254063" y="50850"/>
                </a:lnTo>
                <a:lnTo>
                  <a:pt x="243293" y="17484"/>
                </a:lnTo>
                <a:lnTo>
                  <a:pt x="217508" y="535"/>
                </a:lnTo>
                <a:lnTo>
                  <a:pt x="186496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87"/>
          <p:cNvSpPr/>
          <p:nvPr/>
        </p:nvSpPr>
        <p:spPr>
          <a:xfrm>
            <a:off x="6678465" y="3571228"/>
            <a:ext cx="447724" cy="500271"/>
          </a:xfrm>
          <a:custGeom>
            <a:avLst/>
            <a:gdLst/>
            <a:ahLst/>
            <a:cxnLst/>
            <a:rect l="l" t="t" r="r" b="b"/>
            <a:pathLst>
              <a:path w="225425" h="339089">
                <a:moveTo>
                  <a:pt x="152536" y="317265"/>
                </a:moveTo>
                <a:lnTo>
                  <a:pt x="47177" y="317265"/>
                </a:lnTo>
                <a:lnTo>
                  <a:pt x="39212" y="320608"/>
                </a:lnTo>
                <a:lnTo>
                  <a:pt x="36556" y="327964"/>
                </a:lnTo>
                <a:lnTo>
                  <a:pt x="39212" y="335320"/>
                </a:lnTo>
                <a:lnTo>
                  <a:pt x="47177" y="338664"/>
                </a:lnTo>
                <a:lnTo>
                  <a:pt x="152536" y="338664"/>
                </a:lnTo>
                <a:lnTo>
                  <a:pt x="160494" y="335320"/>
                </a:lnTo>
                <a:lnTo>
                  <a:pt x="163147" y="327964"/>
                </a:lnTo>
                <a:lnTo>
                  <a:pt x="160494" y="320608"/>
                </a:lnTo>
                <a:lnTo>
                  <a:pt x="152536" y="317265"/>
                </a:lnTo>
                <a:close/>
              </a:path>
              <a:path w="225425" h="339089">
                <a:moveTo>
                  <a:pt x="111121" y="233686"/>
                </a:moveTo>
                <a:lnTo>
                  <a:pt x="88604" y="233686"/>
                </a:lnTo>
                <a:lnTo>
                  <a:pt x="88604" y="317265"/>
                </a:lnTo>
                <a:lnTo>
                  <a:pt x="111121" y="317265"/>
                </a:lnTo>
                <a:lnTo>
                  <a:pt x="111121" y="233686"/>
                </a:lnTo>
                <a:close/>
              </a:path>
              <a:path w="225425" h="339089">
                <a:moveTo>
                  <a:pt x="210386" y="0"/>
                </a:moveTo>
                <a:lnTo>
                  <a:pt x="198353" y="2707"/>
                </a:lnTo>
                <a:lnTo>
                  <a:pt x="191550" y="14509"/>
                </a:lnTo>
                <a:lnTo>
                  <a:pt x="168297" y="199942"/>
                </a:lnTo>
                <a:lnTo>
                  <a:pt x="16735" y="199942"/>
                </a:lnTo>
                <a:lnTo>
                  <a:pt x="4183" y="205214"/>
                </a:lnTo>
                <a:lnTo>
                  <a:pt x="0" y="216814"/>
                </a:lnTo>
                <a:lnTo>
                  <a:pt x="4183" y="228413"/>
                </a:lnTo>
                <a:lnTo>
                  <a:pt x="16735" y="233686"/>
                </a:lnTo>
                <a:lnTo>
                  <a:pt x="183156" y="233686"/>
                </a:lnTo>
                <a:lnTo>
                  <a:pt x="183321" y="233648"/>
                </a:lnTo>
                <a:lnTo>
                  <a:pt x="191119" y="233610"/>
                </a:lnTo>
                <a:lnTo>
                  <a:pt x="198650" y="229038"/>
                </a:lnTo>
                <a:lnTo>
                  <a:pt x="225040" y="18713"/>
                </a:lnTo>
                <a:lnTo>
                  <a:pt x="221374" y="5597"/>
                </a:lnTo>
                <a:lnTo>
                  <a:pt x="210386" y="0"/>
                </a:lnTo>
                <a:close/>
              </a:path>
            </a:pathLst>
          </a:custGeom>
          <a:solidFill>
            <a:srgbClr val="1B75B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1" name="Picture 1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74778" y="5029680"/>
            <a:ext cx="2449494" cy="1079020"/>
          </a:xfrm>
          <a:prstGeom prst="rect">
            <a:avLst/>
          </a:prstGeom>
        </p:spPr>
      </p:pic>
      <p:pic>
        <p:nvPicPr>
          <p:cNvPr id="132" name="Picture 1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00202" y="6799204"/>
            <a:ext cx="798645" cy="506012"/>
          </a:xfrm>
          <a:prstGeom prst="rect">
            <a:avLst/>
          </a:prstGeom>
        </p:spPr>
      </p:pic>
      <p:pic>
        <p:nvPicPr>
          <p:cNvPr id="1026" name="Picture 2" descr="Pakistan : free map, free blank map, free outline map, free base map : outline, provinces (white)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7" t="3333" r="3507" b="3333"/>
          <a:stretch/>
        </p:blipFill>
        <p:spPr bwMode="auto">
          <a:xfrm>
            <a:off x="2141333" y="3725513"/>
            <a:ext cx="2262717" cy="1246841"/>
          </a:xfrm>
          <a:prstGeom prst="rect">
            <a:avLst/>
          </a:prstGeom>
          <a:noFill/>
          <a:ln w="254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" name="object 139"/>
          <p:cNvSpPr/>
          <p:nvPr/>
        </p:nvSpPr>
        <p:spPr>
          <a:xfrm>
            <a:off x="23013" y="6229609"/>
            <a:ext cx="3699549" cy="113919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6" name="Picture 135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725" b="87152"/>
          <a:stretch/>
        </p:blipFill>
        <p:spPr>
          <a:xfrm>
            <a:off x="366976" y="3723028"/>
            <a:ext cx="2394084" cy="1356094"/>
          </a:xfrm>
          <a:prstGeom prst="rect">
            <a:avLst/>
          </a:prstGeom>
        </p:spPr>
      </p:pic>
      <p:pic>
        <p:nvPicPr>
          <p:cNvPr id="135" name="Picture 13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777" y="4658423"/>
            <a:ext cx="724001" cy="600159"/>
          </a:xfrm>
          <a:prstGeom prst="rect">
            <a:avLst/>
          </a:prstGeom>
        </p:spPr>
      </p:pic>
      <p:pic>
        <p:nvPicPr>
          <p:cNvPr id="137" name="Picture 13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24"/>
          <a:stretch/>
        </p:blipFill>
        <p:spPr>
          <a:xfrm>
            <a:off x="2183819" y="1573705"/>
            <a:ext cx="2781531" cy="1563195"/>
          </a:xfrm>
          <a:prstGeom prst="rect">
            <a:avLst/>
          </a:prstGeom>
        </p:spPr>
      </p:pic>
      <p:sp>
        <p:nvSpPr>
          <p:cNvPr id="141" name="Rounded Rectangular Callout 140"/>
          <p:cNvSpPr/>
          <p:nvPr/>
        </p:nvSpPr>
        <p:spPr>
          <a:xfrm rot="16200000">
            <a:off x="1298799" y="426805"/>
            <a:ext cx="1223247" cy="3427143"/>
          </a:xfrm>
          <a:custGeom>
            <a:avLst/>
            <a:gdLst>
              <a:gd name="connsiteX0" fmla="*/ 0 w 914400"/>
              <a:gd name="connsiteY0" fmla="*/ 152403 h 1666326"/>
              <a:gd name="connsiteX1" fmla="*/ 152403 w 914400"/>
              <a:gd name="connsiteY1" fmla="*/ 0 h 1666326"/>
              <a:gd name="connsiteX2" fmla="*/ 533400 w 914400"/>
              <a:gd name="connsiteY2" fmla="*/ 0 h 1666326"/>
              <a:gd name="connsiteX3" fmla="*/ 533400 w 914400"/>
              <a:gd name="connsiteY3" fmla="*/ 0 h 1666326"/>
              <a:gd name="connsiteX4" fmla="*/ 762000 w 914400"/>
              <a:gd name="connsiteY4" fmla="*/ 0 h 1666326"/>
              <a:gd name="connsiteX5" fmla="*/ 761997 w 914400"/>
              <a:gd name="connsiteY5" fmla="*/ 0 h 1666326"/>
              <a:gd name="connsiteX6" fmla="*/ 914400 w 914400"/>
              <a:gd name="connsiteY6" fmla="*/ 152403 h 1666326"/>
              <a:gd name="connsiteX7" fmla="*/ 914400 w 914400"/>
              <a:gd name="connsiteY7" fmla="*/ 972024 h 1666326"/>
              <a:gd name="connsiteX8" fmla="*/ 914400 w 914400"/>
              <a:gd name="connsiteY8" fmla="*/ 972024 h 1666326"/>
              <a:gd name="connsiteX9" fmla="*/ 914400 w 914400"/>
              <a:gd name="connsiteY9" fmla="*/ 1388605 h 1666326"/>
              <a:gd name="connsiteX10" fmla="*/ 914400 w 914400"/>
              <a:gd name="connsiteY10" fmla="*/ 1513923 h 1666326"/>
              <a:gd name="connsiteX11" fmla="*/ 761997 w 914400"/>
              <a:gd name="connsiteY11" fmla="*/ 1666326 h 1666326"/>
              <a:gd name="connsiteX12" fmla="*/ 762000 w 914400"/>
              <a:gd name="connsiteY12" fmla="*/ 1666326 h 1666326"/>
              <a:gd name="connsiteX13" fmla="*/ 613544 w 914400"/>
              <a:gd name="connsiteY13" fmla="*/ 2631362 h 1666326"/>
              <a:gd name="connsiteX14" fmla="*/ 533400 w 914400"/>
              <a:gd name="connsiteY14" fmla="*/ 1666326 h 1666326"/>
              <a:gd name="connsiteX15" fmla="*/ 152403 w 914400"/>
              <a:gd name="connsiteY15" fmla="*/ 1666326 h 1666326"/>
              <a:gd name="connsiteX16" fmla="*/ 0 w 914400"/>
              <a:gd name="connsiteY16" fmla="*/ 1513923 h 1666326"/>
              <a:gd name="connsiteX17" fmla="*/ 0 w 914400"/>
              <a:gd name="connsiteY17" fmla="*/ 1388605 h 1666326"/>
              <a:gd name="connsiteX18" fmla="*/ 0 w 914400"/>
              <a:gd name="connsiteY18" fmla="*/ 972024 h 1666326"/>
              <a:gd name="connsiteX19" fmla="*/ 0 w 914400"/>
              <a:gd name="connsiteY19" fmla="*/ 972024 h 1666326"/>
              <a:gd name="connsiteX20" fmla="*/ 0 w 914400"/>
              <a:gd name="connsiteY20" fmla="*/ 152403 h 1666326"/>
              <a:gd name="connsiteX0" fmla="*/ 0 w 914400"/>
              <a:gd name="connsiteY0" fmla="*/ 152403 h 2631362"/>
              <a:gd name="connsiteX1" fmla="*/ 152403 w 914400"/>
              <a:gd name="connsiteY1" fmla="*/ 0 h 2631362"/>
              <a:gd name="connsiteX2" fmla="*/ 533400 w 914400"/>
              <a:gd name="connsiteY2" fmla="*/ 0 h 2631362"/>
              <a:gd name="connsiteX3" fmla="*/ 533400 w 914400"/>
              <a:gd name="connsiteY3" fmla="*/ 0 h 2631362"/>
              <a:gd name="connsiteX4" fmla="*/ 762000 w 914400"/>
              <a:gd name="connsiteY4" fmla="*/ 0 h 2631362"/>
              <a:gd name="connsiteX5" fmla="*/ 761997 w 914400"/>
              <a:gd name="connsiteY5" fmla="*/ 0 h 2631362"/>
              <a:gd name="connsiteX6" fmla="*/ 914400 w 914400"/>
              <a:gd name="connsiteY6" fmla="*/ 152403 h 2631362"/>
              <a:gd name="connsiteX7" fmla="*/ 914400 w 914400"/>
              <a:gd name="connsiteY7" fmla="*/ 972024 h 2631362"/>
              <a:gd name="connsiteX8" fmla="*/ 914400 w 914400"/>
              <a:gd name="connsiteY8" fmla="*/ 972024 h 2631362"/>
              <a:gd name="connsiteX9" fmla="*/ 914400 w 914400"/>
              <a:gd name="connsiteY9" fmla="*/ 1388605 h 2631362"/>
              <a:gd name="connsiteX10" fmla="*/ 914400 w 914400"/>
              <a:gd name="connsiteY10" fmla="*/ 1513923 h 2631362"/>
              <a:gd name="connsiteX11" fmla="*/ 761997 w 914400"/>
              <a:gd name="connsiteY11" fmla="*/ 1666326 h 2631362"/>
              <a:gd name="connsiteX12" fmla="*/ 762000 w 914400"/>
              <a:gd name="connsiteY12" fmla="*/ 1666326 h 2631362"/>
              <a:gd name="connsiteX13" fmla="*/ 613544 w 914400"/>
              <a:gd name="connsiteY13" fmla="*/ 2631362 h 2631362"/>
              <a:gd name="connsiteX14" fmla="*/ 340049 w 914400"/>
              <a:gd name="connsiteY14" fmla="*/ 2420048 h 2631362"/>
              <a:gd name="connsiteX15" fmla="*/ 533400 w 914400"/>
              <a:gd name="connsiteY15" fmla="*/ 1666326 h 2631362"/>
              <a:gd name="connsiteX16" fmla="*/ 152403 w 914400"/>
              <a:gd name="connsiteY16" fmla="*/ 1666326 h 2631362"/>
              <a:gd name="connsiteX17" fmla="*/ 0 w 914400"/>
              <a:gd name="connsiteY17" fmla="*/ 1513923 h 2631362"/>
              <a:gd name="connsiteX18" fmla="*/ 0 w 914400"/>
              <a:gd name="connsiteY18" fmla="*/ 1388605 h 2631362"/>
              <a:gd name="connsiteX19" fmla="*/ 0 w 914400"/>
              <a:gd name="connsiteY19" fmla="*/ 972024 h 2631362"/>
              <a:gd name="connsiteX20" fmla="*/ 0 w 914400"/>
              <a:gd name="connsiteY20" fmla="*/ 972024 h 2631362"/>
              <a:gd name="connsiteX21" fmla="*/ 0 w 914400"/>
              <a:gd name="connsiteY21" fmla="*/ 152403 h 2631362"/>
              <a:gd name="connsiteX0" fmla="*/ 0 w 914400"/>
              <a:gd name="connsiteY0" fmla="*/ 152403 h 2673815"/>
              <a:gd name="connsiteX1" fmla="*/ 152403 w 914400"/>
              <a:gd name="connsiteY1" fmla="*/ 0 h 2673815"/>
              <a:gd name="connsiteX2" fmla="*/ 533400 w 914400"/>
              <a:gd name="connsiteY2" fmla="*/ 0 h 2673815"/>
              <a:gd name="connsiteX3" fmla="*/ 533400 w 914400"/>
              <a:gd name="connsiteY3" fmla="*/ 0 h 2673815"/>
              <a:gd name="connsiteX4" fmla="*/ 762000 w 914400"/>
              <a:gd name="connsiteY4" fmla="*/ 0 h 2673815"/>
              <a:gd name="connsiteX5" fmla="*/ 761997 w 914400"/>
              <a:gd name="connsiteY5" fmla="*/ 0 h 2673815"/>
              <a:gd name="connsiteX6" fmla="*/ 914400 w 914400"/>
              <a:gd name="connsiteY6" fmla="*/ 152403 h 2673815"/>
              <a:gd name="connsiteX7" fmla="*/ 914400 w 914400"/>
              <a:gd name="connsiteY7" fmla="*/ 972024 h 2673815"/>
              <a:gd name="connsiteX8" fmla="*/ 914400 w 914400"/>
              <a:gd name="connsiteY8" fmla="*/ 972024 h 2673815"/>
              <a:gd name="connsiteX9" fmla="*/ 914400 w 914400"/>
              <a:gd name="connsiteY9" fmla="*/ 1388605 h 2673815"/>
              <a:gd name="connsiteX10" fmla="*/ 914400 w 914400"/>
              <a:gd name="connsiteY10" fmla="*/ 1513923 h 2673815"/>
              <a:gd name="connsiteX11" fmla="*/ 761997 w 914400"/>
              <a:gd name="connsiteY11" fmla="*/ 1666326 h 2673815"/>
              <a:gd name="connsiteX12" fmla="*/ 762000 w 914400"/>
              <a:gd name="connsiteY12" fmla="*/ 1666326 h 2673815"/>
              <a:gd name="connsiteX13" fmla="*/ 613544 w 914400"/>
              <a:gd name="connsiteY13" fmla="*/ 2631362 h 2673815"/>
              <a:gd name="connsiteX14" fmla="*/ 77291 w 914400"/>
              <a:gd name="connsiteY14" fmla="*/ 2619745 h 2673815"/>
              <a:gd name="connsiteX15" fmla="*/ 533400 w 914400"/>
              <a:gd name="connsiteY15" fmla="*/ 1666326 h 2673815"/>
              <a:gd name="connsiteX16" fmla="*/ 152403 w 914400"/>
              <a:gd name="connsiteY16" fmla="*/ 1666326 h 2673815"/>
              <a:gd name="connsiteX17" fmla="*/ 0 w 914400"/>
              <a:gd name="connsiteY17" fmla="*/ 1513923 h 2673815"/>
              <a:gd name="connsiteX18" fmla="*/ 0 w 914400"/>
              <a:gd name="connsiteY18" fmla="*/ 1388605 h 2673815"/>
              <a:gd name="connsiteX19" fmla="*/ 0 w 914400"/>
              <a:gd name="connsiteY19" fmla="*/ 972024 h 2673815"/>
              <a:gd name="connsiteX20" fmla="*/ 0 w 914400"/>
              <a:gd name="connsiteY20" fmla="*/ 972024 h 2673815"/>
              <a:gd name="connsiteX21" fmla="*/ 0 w 914400"/>
              <a:gd name="connsiteY21" fmla="*/ 152403 h 2673815"/>
              <a:gd name="connsiteX0" fmla="*/ 0 w 914400"/>
              <a:gd name="connsiteY0" fmla="*/ 152403 h 2631362"/>
              <a:gd name="connsiteX1" fmla="*/ 152403 w 914400"/>
              <a:gd name="connsiteY1" fmla="*/ 0 h 2631362"/>
              <a:gd name="connsiteX2" fmla="*/ 533400 w 914400"/>
              <a:gd name="connsiteY2" fmla="*/ 0 h 2631362"/>
              <a:gd name="connsiteX3" fmla="*/ 533400 w 914400"/>
              <a:gd name="connsiteY3" fmla="*/ 0 h 2631362"/>
              <a:gd name="connsiteX4" fmla="*/ 762000 w 914400"/>
              <a:gd name="connsiteY4" fmla="*/ 0 h 2631362"/>
              <a:gd name="connsiteX5" fmla="*/ 761997 w 914400"/>
              <a:gd name="connsiteY5" fmla="*/ 0 h 2631362"/>
              <a:gd name="connsiteX6" fmla="*/ 914400 w 914400"/>
              <a:gd name="connsiteY6" fmla="*/ 152403 h 2631362"/>
              <a:gd name="connsiteX7" fmla="*/ 914400 w 914400"/>
              <a:gd name="connsiteY7" fmla="*/ 972024 h 2631362"/>
              <a:gd name="connsiteX8" fmla="*/ 914400 w 914400"/>
              <a:gd name="connsiteY8" fmla="*/ 972024 h 2631362"/>
              <a:gd name="connsiteX9" fmla="*/ 914400 w 914400"/>
              <a:gd name="connsiteY9" fmla="*/ 1388605 h 2631362"/>
              <a:gd name="connsiteX10" fmla="*/ 914400 w 914400"/>
              <a:gd name="connsiteY10" fmla="*/ 1513923 h 2631362"/>
              <a:gd name="connsiteX11" fmla="*/ 761997 w 914400"/>
              <a:gd name="connsiteY11" fmla="*/ 1666326 h 2631362"/>
              <a:gd name="connsiteX12" fmla="*/ 762000 w 914400"/>
              <a:gd name="connsiteY12" fmla="*/ 1666326 h 2631362"/>
              <a:gd name="connsiteX13" fmla="*/ 613544 w 914400"/>
              <a:gd name="connsiteY13" fmla="*/ 2631362 h 2631362"/>
              <a:gd name="connsiteX14" fmla="*/ 77291 w 914400"/>
              <a:gd name="connsiteY14" fmla="*/ 2619745 h 2631362"/>
              <a:gd name="connsiteX15" fmla="*/ 533400 w 914400"/>
              <a:gd name="connsiteY15" fmla="*/ 1666326 h 2631362"/>
              <a:gd name="connsiteX16" fmla="*/ 152403 w 914400"/>
              <a:gd name="connsiteY16" fmla="*/ 1666326 h 2631362"/>
              <a:gd name="connsiteX17" fmla="*/ 0 w 914400"/>
              <a:gd name="connsiteY17" fmla="*/ 1513923 h 2631362"/>
              <a:gd name="connsiteX18" fmla="*/ 0 w 914400"/>
              <a:gd name="connsiteY18" fmla="*/ 1388605 h 2631362"/>
              <a:gd name="connsiteX19" fmla="*/ 0 w 914400"/>
              <a:gd name="connsiteY19" fmla="*/ 972024 h 2631362"/>
              <a:gd name="connsiteX20" fmla="*/ 0 w 914400"/>
              <a:gd name="connsiteY20" fmla="*/ 972024 h 2631362"/>
              <a:gd name="connsiteX21" fmla="*/ 0 w 914400"/>
              <a:gd name="connsiteY21" fmla="*/ 152403 h 2631362"/>
              <a:gd name="connsiteX0" fmla="*/ 0 w 914400"/>
              <a:gd name="connsiteY0" fmla="*/ 152403 h 2631362"/>
              <a:gd name="connsiteX1" fmla="*/ 152403 w 914400"/>
              <a:gd name="connsiteY1" fmla="*/ 0 h 2631362"/>
              <a:gd name="connsiteX2" fmla="*/ 533400 w 914400"/>
              <a:gd name="connsiteY2" fmla="*/ 0 h 2631362"/>
              <a:gd name="connsiteX3" fmla="*/ 533400 w 914400"/>
              <a:gd name="connsiteY3" fmla="*/ 0 h 2631362"/>
              <a:gd name="connsiteX4" fmla="*/ 762000 w 914400"/>
              <a:gd name="connsiteY4" fmla="*/ 0 h 2631362"/>
              <a:gd name="connsiteX5" fmla="*/ 761997 w 914400"/>
              <a:gd name="connsiteY5" fmla="*/ 0 h 2631362"/>
              <a:gd name="connsiteX6" fmla="*/ 914400 w 914400"/>
              <a:gd name="connsiteY6" fmla="*/ 152403 h 2631362"/>
              <a:gd name="connsiteX7" fmla="*/ 914400 w 914400"/>
              <a:gd name="connsiteY7" fmla="*/ 972024 h 2631362"/>
              <a:gd name="connsiteX8" fmla="*/ 914400 w 914400"/>
              <a:gd name="connsiteY8" fmla="*/ 972024 h 2631362"/>
              <a:gd name="connsiteX9" fmla="*/ 914400 w 914400"/>
              <a:gd name="connsiteY9" fmla="*/ 1388605 h 2631362"/>
              <a:gd name="connsiteX10" fmla="*/ 914400 w 914400"/>
              <a:gd name="connsiteY10" fmla="*/ 1513923 h 2631362"/>
              <a:gd name="connsiteX11" fmla="*/ 761997 w 914400"/>
              <a:gd name="connsiteY11" fmla="*/ 1666326 h 2631362"/>
              <a:gd name="connsiteX12" fmla="*/ 762000 w 914400"/>
              <a:gd name="connsiteY12" fmla="*/ 1666326 h 2631362"/>
              <a:gd name="connsiteX13" fmla="*/ 613544 w 914400"/>
              <a:gd name="connsiteY13" fmla="*/ 2631362 h 2631362"/>
              <a:gd name="connsiteX14" fmla="*/ 77291 w 914400"/>
              <a:gd name="connsiteY14" fmla="*/ 2619745 h 2631362"/>
              <a:gd name="connsiteX15" fmla="*/ 533400 w 914400"/>
              <a:gd name="connsiteY15" fmla="*/ 1666326 h 2631362"/>
              <a:gd name="connsiteX16" fmla="*/ 152403 w 914400"/>
              <a:gd name="connsiteY16" fmla="*/ 1666326 h 2631362"/>
              <a:gd name="connsiteX17" fmla="*/ 0 w 914400"/>
              <a:gd name="connsiteY17" fmla="*/ 1513923 h 2631362"/>
              <a:gd name="connsiteX18" fmla="*/ 0 w 914400"/>
              <a:gd name="connsiteY18" fmla="*/ 1388605 h 2631362"/>
              <a:gd name="connsiteX19" fmla="*/ 0 w 914400"/>
              <a:gd name="connsiteY19" fmla="*/ 972024 h 2631362"/>
              <a:gd name="connsiteX20" fmla="*/ 0 w 914400"/>
              <a:gd name="connsiteY20" fmla="*/ 972024 h 2631362"/>
              <a:gd name="connsiteX21" fmla="*/ 0 w 914400"/>
              <a:gd name="connsiteY21" fmla="*/ 152403 h 2631362"/>
              <a:gd name="connsiteX0" fmla="*/ 0 w 914400"/>
              <a:gd name="connsiteY0" fmla="*/ 152403 h 2631362"/>
              <a:gd name="connsiteX1" fmla="*/ 152403 w 914400"/>
              <a:gd name="connsiteY1" fmla="*/ 0 h 2631362"/>
              <a:gd name="connsiteX2" fmla="*/ 533400 w 914400"/>
              <a:gd name="connsiteY2" fmla="*/ 0 h 2631362"/>
              <a:gd name="connsiteX3" fmla="*/ 533400 w 914400"/>
              <a:gd name="connsiteY3" fmla="*/ 0 h 2631362"/>
              <a:gd name="connsiteX4" fmla="*/ 762000 w 914400"/>
              <a:gd name="connsiteY4" fmla="*/ 0 h 2631362"/>
              <a:gd name="connsiteX5" fmla="*/ 761997 w 914400"/>
              <a:gd name="connsiteY5" fmla="*/ 0 h 2631362"/>
              <a:gd name="connsiteX6" fmla="*/ 914400 w 914400"/>
              <a:gd name="connsiteY6" fmla="*/ 152403 h 2631362"/>
              <a:gd name="connsiteX7" fmla="*/ 914400 w 914400"/>
              <a:gd name="connsiteY7" fmla="*/ 972024 h 2631362"/>
              <a:gd name="connsiteX8" fmla="*/ 914400 w 914400"/>
              <a:gd name="connsiteY8" fmla="*/ 972024 h 2631362"/>
              <a:gd name="connsiteX9" fmla="*/ 914400 w 914400"/>
              <a:gd name="connsiteY9" fmla="*/ 1388605 h 2631362"/>
              <a:gd name="connsiteX10" fmla="*/ 914400 w 914400"/>
              <a:gd name="connsiteY10" fmla="*/ 1513923 h 2631362"/>
              <a:gd name="connsiteX11" fmla="*/ 761997 w 914400"/>
              <a:gd name="connsiteY11" fmla="*/ 1666326 h 2631362"/>
              <a:gd name="connsiteX12" fmla="*/ 762000 w 914400"/>
              <a:gd name="connsiteY12" fmla="*/ 1666326 h 2631362"/>
              <a:gd name="connsiteX13" fmla="*/ 613544 w 914400"/>
              <a:gd name="connsiteY13" fmla="*/ 2631362 h 2631362"/>
              <a:gd name="connsiteX14" fmla="*/ 77291 w 914400"/>
              <a:gd name="connsiteY14" fmla="*/ 2619745 h 2631362"/>
              <a:gd name="connsiteX15" fmla="*/ 533400 w 914400"/>
              <a:gd name="connsiteY15" fmla="*/ 1666326 h 2631362"/>
              <a:gd name="connsiteX16" fmla="*/ 152403 w 914400"/>
              <a:gd name="connsiteY16" fmla="*/ 1666326 h 2631362"/>
              <a:gd name="connsiteX17" fmla="*/ 0 w 914400"/>
              <a:gd name="connsiteY17" fmla="*/ 1513923 h 2631362"/>
              <a:gd name="connsiteX18" fmla="*/ 0 w 914400"/>
              <a:gd name="connsiteY18" fmla="*/ 1388605 h 2631362"/>
              <a:gd name="connsiteX19" fmla="*/ 0 w 914400"/>
              <a:gd name="connsiteY19" fmla="*/ 972024 h 2631362"/>
              <a:gd name="connsiteX20" fmla="*/ 0 w 914400"/>
              <a:gd name="connsiteY20" fmla="*/ 972024 h 2631362"/>
              <a:gd name="connsiteX21" fmla="*/ 0 w 914400"/>
              <a:gd name="connsiteY21" fmla="*/ 152403 h 2631362"/>
              <a:gd name="connsiteX0" fmla="*/ 87202 w 1001602"/>
              <a:gd name="connsiteY0" fmla="*/ 152403 h 2631362"/>
              <a:gd name="connsiteX1" fmla="*/ 239605 w 1001602"/>
              <a:gd name="connsiteY1" fmla="*/ 0 h 2631362"/>
              <a:gd name="connsiteX2" fmla="*/ 620602 w 1001602"/>
              <a:gd name="connsiteY2" fmla="*/ 0 h 2631362"/>
              <a:gd name="connsiteX3" fmla="*/ 620602 w 1001602"/>
              <a:gd name="connsiteY3" fmla="*/ 0 h 2631362"/>
              <a:gd name="connsiteX4" fmla="*/ 849202 w 1001602"/>
              <a:gd name="connsiteY4" fmla="*/ 0 h 2631362"/>
              <a:gd name="connsiteX5" fmla="*/ 849199 w 1001602"/>
              <a:gd name="connsiteY5" fmla="*/ 0 h 2631362"/>
              <a:gd name="connsiteX6" fmla="*/ 1001602 w 1001602"/>
              <a:gd name="connsiteY6" fmla="*/ 152403 h 2631362"/>
              <a:gd name="connsiteX7" fmla="*/ 1001602 w 1001602"/>
              <a:gd name="connsiteY7" fmla="*/ 972024 h 2631362"/>
              <a:gd name="connsiteX8" fmla="*/ 1001602 w 1001602"/>
              <a:gd name="connsiteY8" fmla="*/ 972024 h 2631362"/>
              <a:gd name="connsiteX9" fmla="*/ 1001602 w 1001602"/>
              <a:gd name="connsiteY9" fmla="*/ 1388605 h 2631362"/>
              <a:gd name="connsiteX10" fmla="*/ 1001602 w 1001602"/>
              <a:gd name="connsiteY10" fmla="*/ 1513923 h 2631362"/>
              <a:gd name="connsiteX11" fmla="*/ 849199 w 1001602"/>
              <a:gd name="connsiteY11" fmla="*/ 1666326 h 2631362"/>
              <a:gd name="connsiteX12" fmla="*/ 849202 w 1001602"/>
              <a:gd name="connsiteY12" fmla="*/ 1666326 h 2631362"/>
              <a:gd name="connsiteX13" fmla="*/ 700746 w 1001602"/>
              <a:gd name="connsiteY13" fmla="*/ 2631362 h 2631362"/>
              <a:gd name="connsiteX14" fmla="*/ 164493 w 1001602"/>
              <a:gd name="connsiteY14" fmla="*/ 2619745 h 2631362"/>
              <a:gd name="connsiteX15" fmla="*/ 17348 w 1001602"/>
              <a:gd name="connsiteY15" fmla="*/ 2241373 h 2631362"/>
              <a:gd name="connsiteX16" fmla="*/ 620602 w 1001602"/>
              <a:gd name="connsiteY16" fmla="*/ 1666326 h 2631362"/>
              <a:gd name="connsiteX17" fmla="*/ 239605 w 1001602"/>
              <a:gd name="connsiteY17" fmla="*/ 1666326 h 2631362"/>
              <a:gd name="connsiteX18" fmla="*/ 87202 w 1001602"/>
              <a:gd name="connsiteY18" fmla="*/ 1513923 h 2631362"/>
              <a:gd name="connsiteX19" fmla="*/ 87202 w 1001602"/>
              <a:gd name="connsiteY19" fmla="*/ 1388605 h 2631362"/>
              <a:gd name="connsiteX20" fmla="*/ 87202 w 1001602"/>
              <a:gd name="connsiteY20" fmla="*/ 972024 h 2631362"/>
              <a:gd name="connsiteX21" fmla="*/ 87202 w 1001602"/>
              <a:gd name="connsiteY21" fmla="*/ 972024 h 2631362"/>
              <a:gd name="connsiteX22" fmla="*/ 87202 w 1001602"/>
              <a:gd name="connsiteY22" fmla="*/ 152403 h 2631362"/>
              <a:gd name="connsiteX0" fmla="*/ 69854 w 984254"/>
              <a:gd name="connsiteY0" fmla="*/ 152403 h 2631362"/>
              <a:gd name="connsiteX1" fmla="*/ 222257 w 984254"/>
              <a:gd name="connsiteY1" fmla="*/ 0 h 2631362"/>
              <a:gd name="connsiteX2" fmla="*/ 603254 w 984254"/>
              <a:gd name="connsiteY2" fmla="*/ 0 h 2631362"/>
              <a:gd name="connsiteX3" fmla="*/ 603254 w 984254"/>
              <a:gd name="connsiteY3" fmla="*/ 0 h 2631362"/>
              <a:gd name="connsiteX4" fmla="*/ 831854 w 984254"/>
              <a:gd name="connsiteY4" fmla="*/ 0 h 2631362"/>
              <a:gd name="connsiteX5" fmla="*/ 831851 w 984254"/>
              <a:gd name="connsiteY5" fmla="*/ 0 h 2631362"/>
              <a:gd name="connsiteX6" fmla="*/ 984254 w 984254"/>
              <a:gd name="connsiteY6" fmla="*/ 152403 h 2631362"/>
              <a:gd name="connsiteX7" fmla="*/ 984254 w 984254"/>
              <a:gd name="connsiteY7" fmla="*/ 972024 h 2631362"/>
              <a:gd name="connsiteX8" fmla="*/ 984254 w 984254"/>
              <a:gd name="connsiteY8" fmla="*/ 972024 h 2631362"/>
              <a:gd name="connsiteX9" fmla="*/ 984254 w 984254"/>
              <a:gd name="connsiteY9" fmla="*/ 1388605 h 2631362"/>
              <a:gd name="connsiteX10" fmla="*/ 984254 w 984254"/>
              <a:gd name="connsiteY10" fmla="*/ 1513923 h 2631362"/>
              <a:gd name="connsiteX11" fmla="*/ 831851 w 984254"/>
              <a:gd name="connsiteY11" fmla="*/ 1666326 h 2631362"/>
              <a:gd name="connsiteX12" fmla="*/ 831854 w 984254"/>
              <a:gd name="connsiteY12" fmla="*/ 1666326 h 2631362"/>
              <a:gd name="connsiteX13" fmla="*/ 683398 w 984254"/>
              <a:gd name="connsiteY13" fmla="*/ 2631362 h 2631362"/>
              <a:gd name="connsiteX14" fmla="*/ 147145 w 984254"/>
              <a:gd name="connsiteY14" fmla="*/ 2619745 h 2631362"/>
              <a:gd name="connsiteX15" fmla="*/ 0 w 984254"/>
              <a:gd name="connsiteY15" fmla="*/ 2241373 h 2631362"/>
              <a:gd name="connsiteX16" fmla="*/ 603254 w 984254"/>
              <a:gd name="connsiteY16" fmla="*/ 1666326 h 2631362"/>
              <a:gd name="connsiteX17" fmla="*/ 222257 w 984254"/>
              <a:gd name="connsiteY17" fmla="*/ 1666326 h 2631362"/>
              <a:gd name="connsiteX18" fmla="*/ 69854 w 984254"/>
              <a:gd name="connsiteY18" fmla="*/ 1513923 h 2631362"/>
              <a:gd name="connsiteX19" fmla="*/ 69854 w 984254"/>
              <a:gd name="connsiteY19" fmla="*/ 1388605 h 2631362"/>
              <a:gd name="connsiteX20" fmla="*/ 69854 w 984254"/>
              <a:gd name="connsiteY20" fmla="*/ 972024 h 2631362"/>
              <a:gd name="connsiteX21" fmla="*/ 69854 w 984254"/>
              <a:gd name="connsiteY21" fmla="*/ 972024 h 2631362"/>
              <a:gd name="connsiteX22" fmla="*/ 69854 w 984254"/>
              <a:gd name="connsiteY22" fmla="*/ 152403 h 2631362"/>
              <a:gd name="connsiteX0" fmla="*/ 69854 w 984254"/>
              <a:gd name="connsiteY0" fmla="*/ 152403 h 2631362"/>
              <a:gd name="connsiteX1" fmla="*/ 222257 w 984254"/>
              <a:gd name="connsiteY1" fmla="*/ 0 h 2631362"/>
              <a:gd name="connsiteX2" fmla="*/ 603254 w 984254"/>
              <a:gd name="connsiteY2" fmla="*/ 0 h 2631362"/>
              <a:gd name="connsiteX3" fmla="*/ 603254 w 984254"/>
              <a:gd name="connsiteY3" fmla="*/ 0 h 2631362"/>
              <a:gd name="connsiteX4" fmla="*/ 831854 w 984254"/>
              <a:gd name="connsiteY4" fmla="*/ 0 h 2631362"/>
              <a:gd name="connsiteX5" fmla="*/ 831851 w 984254"/>
              <a:gd name="connsiteY5" fmla="*/ 0 h 2631362"/>
              <a:gd name="connsiteX6" fmla="*/ 984254 w 984254"/>
              <a:gd name="connsiteY6" fmla="*/ 152403 h 2631362"/>
              <a:gd name="connsiteX7" fmla="*/ 984254 w 984254"/>
              <a:gd name="connsiteY7" fmla="*/ 972024 h 2631362"/>
              <a:gd name="connsiteX8" fmla="*/ 984254 w 984254"/>
              <a:gd name="connsiteY8" fmla="*/ 972024 h 2631362"/>
              <a:gd name="connsiteX9" fmla="*/ 984254 w 984254"/>
              <a:gd name="connsiteY9" fmla="*/ 1388605 h 2631362"/>
              <a:gd name="connsiteX10" fmla="*/ 984254 w 984254"/>
              <a:gd name="connsiteY10" fmla="*/ 1513923 h 2631362"/>
              <a:gd name="connsiteX11" fmla="*/ 831851 w 984254"/>
              <a:gd name="connsiteY11" fmla="*/ 1666326 h 2631362"/>
              <a:gd name="connsiteX12" fmla="*/ 831854 w 984254"/>
              <a:gd name="connsiteY12" fmla="*/ 1666326 h 2631362"/>
              <a:gd name="connsiteX13" fmla="*/ 683398 w 984254"/>
              <a:gd name="connsiteY13" fmla="*/ 2631362 h 2631362"/>
              <a:gd name="connsiteX14" fmla="*/ 147145 w 984254"/>
              <a:gd name="connsiteY14" fmla="*/ 2619745 h 2631362"/>
              <a:gd name="connsiteX15" fmla="*/ 0 w 984254"/>
              <a:gd name="connsiteY15" fmla="*/ 2241373 h 2631362"/>
              <a:gd name="connsiteX16" fmla="*/ 603254 w 984254"/>
              <a:gd name="connsiteY16" fmla="*/ 1666326 h 2631362"/>
              <a:gd name="connsiteX17" fmla="*/ 222257 w 984254"/>
              <a:gd name="connsiteY17" fmla="*/ 1666326 h 2631362"/>
              <a:gd name="connsiteX18" fmla="*/ 69854 w 984254"/>
              <a:gd name="connsiteY18" fmla="*/ 1513923 h 2631362"/>
              <a:gd name="connsiteX19" fmla="*/ 69854 w 984254"/>
              <a:gd name="connsiteY19" fmla="*/ 1388605 h 2631362"/>
              <a:gd name="connsiteX20" fmla="*/ 69854 w 984254"/>
              <a:gd name="connsiteY20" fmla="*/ 972024 h 2631362"/>
              <a:gd name="connsiteX21" fmla="*/ 69854 w 984254"/>
              <a:gd name="connsiteY21" fmla="*/ 972024 h 2631362"/>
              <a:gd name="connsiteX22" fmla="*/ 69854 w 984254"/>
              <a:gd name="connsiteY22" fmla="*/ 152403 h 2631362"/>
              <a:gd name="connsiteX0" fmla="*/ 70482 w 984882"/>
              <a:gd name="connsiteY0" fmla="*/ 152403 h 2745869"/>
              <a:gd name="connsiteX1" fmla="*/ 222885 w 984882"/>
              <a:gd name="connsiteY1" fmla="*/ 0 h 2745869"/>
              <a:gd name="connsiteX2" fmla="*/ 603882 w 984882"/>
              <a:gd name="connsiteY2" fmla="*/ 0 h 2745869"/>
              <a:gd name="connsiteX3" fmla="*/ 603882 w 984882"/>
              <a:gd name="connsiteY3" fmla="*/ 0 h 2745869"/>
              <a:gd name="connsiteX4" fmla="*/ 832482 w 984882"/>
              <a:gd name="connsiteY4" fmla="*/ 0 h 2745869"/>
              <a:gd name="connsiteX5" fmla="*/ 832479 w 984882"/>
              <a:gd name="connsiteY5" fmla="*/ 0 h 2745869"/>
              <a:gd name="connsiteX6" fmla="*/ 984882 w 984882"/>
              <a:gd name="connsiteY6" fmla="*/ 152403 h 2745869"/>
              <a:gd name="connsiteX7" fmla="*/ 984882 w 984882"/>
              <a:gd name="connsiteY7" fmla="*/ 972024 h 2745869"/>
              <a:gd name="connsiteX8" fmla="*/ 984882 w 984882"/>
              <a:gd name="connsiteY8" fmla="*/ 972024 h 2745869"/>
              <a:gd name="connsiteX9" fmla="*/ 984882 w 984882"/>
              <a:gd name="connsiteY9" fmla="*/ 1388605 h 2745869"/>
              <a:gd name="connsiteX10" fmla="*/ 984882 w 984882"/>
              <a:gd name="connsiteY10" fmla="*/ 1513923 h 2745869"/>
              <a:gd name="connsiteX11" fmla="*/ 832479 w 984882"/>
              <a:gd name="connsiteY11" fmla="*/ 1666326 h 2745869"/>
              <a:gd name="connsiteX12" fmla="*/ 832482 w 984882"/>
              <a:gd name="connsiteY12" fmla="*/ 1666326 h 2745869"/>
              <a:gd name="connsiteX13" fmla="*/ 684026 w 984882"/>
              <a:gd name="connsiteY13" fmla="*/ 2631362 h 2745869"/>
              <a:gd name="connsiteX14" fmla="*/ 629 w 984882"/>
              <a:gd name="connsiteY14" fmla="*/ 2745869 h 2745869"/>
              <a:gd name="connsiteX15" fmla="*/ 628 w 984882"/>
              <a:gd name="connsiteY15" fmla="*/ 2241373 h 2745869"/>
              <a:gd name="connsiteX16" fmla="*/ 603882 w 984882"/>
              <a:gd name="connsiteY16" fmla="*/ 1666326 h 2745869"/>
              <a:gd name="connsiteX17" fmla="*/ 222885 w 984882"/>
              <a:gd name="connsiteY17" fmla="*/ 1666326 h 2745869"/>
              <a:gd name="connsiteX18" fmla="*/ 70482 w 984882"/>
              <a:gd name="connsiteY18" fmla="*/ 1513923 h 2745869"/>
              <a:gd name="connsiteX19" fmla="*/ 70482 w 984882"/>
              <a:gd name="connsiteY19" fmla="*/ 1388605 h 2745869"/>
              <a:gd name="connsiteX20" fmla="*/ 70482 w 984882"/>
              <a:gd name="connsiteY20" fmla="*/ 972024 h 2745869"/>
              <a:gd name="connsiteX21" fmla="*/ 70482 w 984882"/>
              <a:gd name="connsiteY21" fmla="*/ 972024 h 2745869"/>
              <a:gd name="connsiteX22" fmla="*/ 70482 w 984882"/>
              <a:gd name="connsiteY22" fmla="*/ 152403 h 2745869"/>
              <a:gd name="connsiteX0" fmla="*/ 70482 w 984882"/>
              <a:gd name="connsiteY0" fmla="*/ 152403 h 2915144"/>
              <a:gd name="connsiteX1" fmla="*/ 222885 w 984882"/>
              <a:gd name="connsiteY1" fmla="*/ 0 h 2915144"/>
              <a:gd name="connsiteX2" fmla="*/ 603882 w 984882"/>
              <a:gd name="connsiteY2" fmla="*/ 0 h 2915144"/>
              <a:gd name="connsiteX3" fmla="*/ 603882 w 984882"/>
              <a:gd name="connsiteY3" fmla="*/ 0 h 2915144"/>
              <a:gd name="connsiteX4" fmla="*/ 832482 w 984882"/>
              <a:gd name="connsiteY4" fmla="*/ 0 h 2915144"/>
              <a:gd name="connsiteX5" fmla="*/ 832479 w 984882"/>
              <a:gd name="connsiteY5" fmla="*/ 0 h 2915144"/>
              <a:gd name="connsiteX6" fmla="*/ 984882 w 984882"/>
              <a:gd name="connsiteY6" fmla="*/ 152403 h 2915144"/>
              <a:gd name="connsiteX7" fmla="*/ 984882 w 984882"/>
              <a:gd name="connsiteY7" fmla="*/ 972024 h 2915144"/>
              <a:gd name="connsiteX8" fmla="*/ 984882 w 984882"/>
              <a:gd name="connsiteY8" fmla="*/ 972024 h 2915144"/>
              <a:gd name="connsiteX9" fmla="*/ 984882 w 984882"/>
              <a:gd name="connsiteY9" fmla="*/ 1388605 h 2915144"/>
              <a:gd name="connsiteX10" fmla="*/ 984882 w 984882"/>
              <a:gd name="connsiteY10" fmla="*/ 1513923 h 2915144"/>
              <a:gd name="connsiteX11" fmla="*/ 832479 w 984882"/>
              <a:gd name="connsiteY11" fmla="*/ 1666326 h 2915144"/>
              <a:gd name="connsiteX12" fmla="*/ 832482 w 984882"/>
              <a:gd name="connsiteY12" fmla="*/ 1666326 h 2915144"/>
              <a:gd name="connsiteX13" fmla="*/ 284633 w 984882"/>
              <a:gd name="connsiteY13" fmla="*/ 2915144 h 2915144"/>
              <a:gd name="connsiteX14" fmla="*/ 629 w 984882"/>
              <a:gd name="connsiteY14" fmla="*/ 2745869 h 2915144"/>
              <a:gd name="connsiteX15" fmla="*/ 628 w 984882"/>
              <a:gd name="connsiteY15" fmla="*/ 2241373 h 2915144"/>
              <a:gd name="connsiteX16" fmla="*/ 603882 w 984882"/>
              <a:gd name="connsiteY16" fmla="*/ 1666326 h 2915144"/>
              <a:gd name="connsiteX17" fmla="*/ 222885 w 984882"/>
              <a:gd name="connsiteY17" fmla="*/ 1666326 h 2915144"/>
              <a:gd name="connsiteX18" fmla="*/ 70482 w 984882"/>
              <a:gd name="connsiteY18" fmla="*/ 1513923 h 2915144"/>
              <a:gd name="connsiteX19" fmla="*/ 70482 w 984882"/>
              <a:gd name="connsiteY19" fmla="*/ 1388605 h 2915144"/>
              <a:gd name="connsiteX20" fmla="*/ 70482 w 984882"/>
              <a:gd name="connsiteY20" fmla="*/ 972024 h 2915144"/>
              <a:gd name="connsiteX21" fmla="*/ 70482 w 984882"/>
              <a:gd name="connsiteY21" fmla="*/ 972024 h 2915144"/>
              <a:gd name="connsiteX22" fmla="*/ 70482 w 984882"/>
              <a:gd name="connsiteY22" fmla="*/ 152403 h 2915144"/>
              <a:gd name="connsiteX0" fmla="*/ 72418 w 986818"/>
              <a:gd name="connsiteY0" fmla="*/ 152403 h 2915144"/>
              <a:gd name="connsiteX1" fmla="*/ 224821 w 986818"/>
              <a:gd name="connsiteY1" fmla="*/ 0 h 2915144"/>
              <a:gd name="connsiteX2" fmla="*/ 605818 w 986818"/>
              <a:gd name="connsiteY2" fmla="*/ 0 h 2915144"/>
              <a:gd name="connsiteX3" fmla="*/ 605818 w 986818"/>
              <a:gd name="connsiteY3" fmla="*/ 0 h 2915144"/>
              <a:gd name="connsiteX4" fmla="*/ 834418 w 986818"/>
              <a:gd name="connsiteY4" fmla="*/ 0 h 2915144"/>
              <a:gd name="connsiteX5" fmla="*/ 834415 w 986818"/>
              <a:gd name="connsiteY5" fmla="*/ 0 h 2915144"/>
              <a:gd name="connsiteX6" fmla="*/ 986818 w 986818"/>
              <a:gd name="connsiteY6" fmla="*/ 152403 h 2915144"/>
              <a:gd name="connsiteX7" fmla="*/ 986818 w 986818"/>
              <a:gd name="connsiteY7" fmla="*/ 972024 h 2915144"/>
              <a:gd name="connsiteX8" fmla="*/ 986818 w 986818"/>
              <a:gd name="connsiteY8" fmla="*/ 972024 h 2915144"/>
              <a:gd name="connsiteX9" fmla="*/ 986818 w 986818"/>
              <a:gd name="connsiteY9" fmla="*/ 1388605 h 2915144"/>
              <a:gd name="connsiteX10" fmla="*/ 986818 w 986818"/>
              <a:gd name="connsiteY10" fmla="*/ 1513923 h 2915144"/>
              <a:gd name="connsiteX11" fmla="*/ 834415 w 986818"/>
              <a:gd name="connsiteY11" fmla="*/ 1666326 h 2915144"/>
              <a:gd name="connsiteX12" fmla="*/ 834418 w 986818"/>
              <a:gd name="connsiteY12" fmla="*/ 1666326 h 2915144"/>
              <a:gd name="connsiteX13" fmla="*/ 286569 w 986818"/>
              <a:gd name="connsiteY13" fmla="*/ 2915144 h 2915144"/>
              <a:gd name="connsiteX14" fmla="*/ 2565 w 986818"/>
              <a:gd name="connsiteY14" fmla="*/ 2745869 h 2915144"/>
              <a:gd name="connsiteX15" fmla="*/ 490242 w 986818"/>
              <a:gd name="connsiteY15" fmla="*/ 2001442 h 2915144"/>
              <a:gd name="connsiteX16" fmla="*/ 2564 w 986818"/>
              <a:gd name="connsiteY16" fmla="*/ 2241373 h 2915144"/>
              <a:gd name="connsiteX17" fmla="*/ 605818 w 986818"/>
              <a:gd name="connsiteY17" fmla="*/ 1666326 h 2915144"/>
              <a:gd name="connsiteX18" fmla="*/ 224821 w 986818"/>
              <a:gd name="connsiteY18" fmla="*/ 1666326 h 2915144"/>
              <a:gd name="connsiteX19" fmla="*/ 72418 w 986818"/>
              <a:gd name="connsiteY19" fmla="*/ 1513923 h 2915144"/>
              <a:gd name="connsiteX20" fmla="*/ 72418 w 986818"/>
              <a:gd name="connsiteY20" fmla="*/ 1388605 h 2915144"/>
              <a:gd name="connsiteX21" fmla="*/ 72418 w 986818"/>
              <a:gd name="connsiteY21" fmla="*/ 972024 h 2915144"/>
              <a:gd name="connsiteX22" fmla="*/ 72418 w 986818"/>
              <a:gd name="connsiteY22" fmla="*/ 972024 h 2915144"/>
              <a:gd name="connsiteX23" fmla="*/ 72418 w 986818"/>
              <a:gd name="connsiteY23" fmla="*/ 152403 h 2915144"/>
              <a:gd name="connsiteX0" fmla="*/ 72418 w 986818"/>
              <a:gd name="connsiteY0" fmla="*/ 152403 h 2930067"/>
              <a:gd name="connsiteX1" fmla="*/ 224821 w 986818"/>
              <a:gd name="connsiteY1" fmla="*/ 0 h 2930067"/>
              <a:gd name="connsiteX2" fmla="*/ 605818 w 986818"/>
              <a:gd name="connsiteY2" fmla="*/ 0 h 2930067"/>
              <a:gd name="connsiteX3" fmla="*/ 605818 w 986818"/>
              <a:gd name="connsiteY3" fmla="*/ 0 h 2930067"/>
              <a:gd name="connsiteX4" fmla="*/ 834418 w 986818"/>
              <a:gd name="connsiteY4" fmla="*/ 0 h 2930067"/>
              <a:gd name="connsiteX5" fmla="*/ 834415 w 986818"/>
              <a:gd name="connsiteY5" fmla="*/ 0 h 2930067"/>
              <a:gd name="connsiteX6" fmla="*/ 986818 w 986818"/>
              <a:gd name="connsiteY6" fmla="*/ 152403 h 2930067"/>
              <a:gd name="connsiteX7" fmla="*/ 986818 w 986818"/>
              <a:gd name="connsiteY7" fmla="*/ 972024 h 2930067"/>
              <a:gd name="connsiteX8" fmla="*/ 986818 w 986818"/>
              <a:gd name="connsiteY8" fmla="*/ 972024 h 2930067"/>
              <a:gd name="connsiteX9" fmla="*/ 986818 w 986818"/>
              <a:gd name="connsiteY9" fmla="*/ 1388605 h 2930067"/>
              <a:gd name="connsiteX10" fmla="*/ 986818 w 986818"/>
              <a:gd name="connsiteY10" fmla="*/ 1513923 h 2930067"/>
              <a:gd name="connsiteX11" fmla="*/ 834415 w 986818"/>
              <a:gd name="connsiteY11" fmla="*/ 1666326 h 2930067"/>
              <a:gd name="connsiteX12" fmla="*/ 834418 w 986818"/>
              <a:gd name="connsiteY12" fmla="*/ 1666326 h 2930067"/>
              <a:gd name="connsiteX13" fmla="*/ 286569 w 986818"/>
              <a:gd name="connsiteY13" fmla="*/ 2915144 h 2930067"/>
              <a:gd name="connsiteX14" fmla="*/ 500752 w 986818"/>
              <a:gd name="connsiteY14" fmla="*/ 2201138 h 2930067"/>
              <a:gd name="connsiteX15" fmla="*/ 2565 w 986818"/>
              <a:gd name="connsiteY15" fmla="*/ 2745869 h 2930067"/>
              <a:gd name="connsiteX16" fmla="*/ 490242 w 986818"/>
              <a:gd name="connsiteY16" fmla="*/ 2001442 h 2930067"/>
              <a:gd name="connsiteX17" fmla="*/ 2564 w 986818"/>
              <a:gd name="connsiteY17" fmla="*/ 2241373 h 2930067"/>
              <a:gd name="connsiteX18" fmla="*/ 605818 w 986818"/>
              <a:gd name="connsiteY18" fmla="*/ 1666326 h 2930067"/>
              <a:gd name="connsiteX19" fmla="*/ 224821 w 986818"/>
              <a:gd name="connsiteY19" fmla="*/ 1666326 h 2930067"/>
              <a:gd name="connsiteX20" fmla="*/ 72418 w 986818"/>
              <a:gd name="connsiteY20" fmla="*/ 1513923 h 2930067"/>
              <a:gd name="connsiteX21" fmla="*/ 72418 w 986818"/>
              <a:gd name="connsiteY21" fmla="*/ 1388605 h 2930067"/>
              <a:gd name="connsiteX22" fmla="*/ 72418 w 986818"/>
              <a:gd name="connsiteY22" fmla="*/ 972024 h 2930067"/>
              <a:gd name="connsiteX23" fmla="*/ 72418 w 986818"/>
              <a:gd name="connsiteY23" fmla="*/ 972024 h 2930067"/>
              <a:gd name="connsiteX24" fmla="*/ 72418 w 986818"/>
              <a:gd name="connsiteY24" fmla="*/ 152403 h 2930067"/>
              <a:gd name="connsiteX0" fmla="*/ 70535 w 984935"/>
              <a:gd name="connsiteY0" fmla="*/ 152403 h 2930067"/>
              <a:gd name="connsiteX1" fmla="*/ 222938 w 984935"/>
              <a:gd name="connsiteY1" fmla="*/ 0 h 2930067"/>
              <a:gd name="connsiteX2" fmla="*/ 603935 w 984935"/>
              <a:gd name="connsiteY2" fmla="*/ 0 h 2930067"/>
              <a:gd name="connsiteX3" fmla="*/ 603935 w 984935"/>
              <a:gd name="connsiteY3" fmla="*/ 0 h 2930067"/>
              <a:gd name="connsiteX4" fmla="*/ 832535 w 984935"/>
              <a:gd name="connsiteY4" fmla="*/ 0 h 2930067"/>
              <a:gd name="connsiteX5" fmla="*/ 832532 w 984935"/>
              <a:gd name="connsiteY5" fmla="*/ 0 h 2930067"/>
              <a:gd name="connsiteX6" fmla="*/ 984935 w 984935"/>
              <a:gd name="connsiteY6" fmla="*/ 152403 h 2930067"/>
              <a:gd name="connsiteX7" fmla="*/ 984935 w 984935"/>
              <a:gd name="connsiteY7" fmla="*/ 972024 h 2930067"/>
              <a:gd name="connsiteX8" fmla="*/ 984935 w 984935"/>
              <a:gd name="connsiteY8" fmla="*/ 972024 h 2930067"/>
              <a:gd name="connsiteX9" fmla="*/ 984935 w 984935"/>
              <a:gd name="connsiteY9" fmla="*/ 1388605 h 2930067"/>
              <a:gd name="connsiteX10" fmla="*/ 984935 w 984935"/>
              <a:gd name="connsiteY10" fmla="*/ 1513923 h 2930067"/>
              <a:gd name="connsiteX11" fmla="*/ 832532 w 984935"/>
              <a:gd name="connsiteY11" fmla="*/ 1666326 h 2930067"/>
              <a:gd name="connsiteX12" fmla="*/ 832535 w 984935"/>
              <a:gd name="connsiteY12" fmla="*/ 1666326 h 2930067"/>
              <a:gd name="connsiteX13" fmla="*/ 284686 w 984935"/>
              <a:gd name="connsiteY13" fmla="*/ 2915144 h 2930067"/>
              <a:gd name="connsiteX14" fmla="*/ 498869 w 984935"/>
              <a:gd name="connsiteY14" fmla="*/ 2201138 h 2930067"/>
              <a:gd name="connsiteX15" fmla="*/ 682 w 984935"/>
              <a:gd name="connsiteY15" fmla="*/ 2745869 h 2930067"/>
              <a:gd name="connsiteX16" fmla="*/ 488359 w 984935"/>
              <a:gd name="connsiteY16" fmla="*/ 2001442 h 2930067"/>
              <a:gd name="connsiteX17" fmla="*/ 84764 w 984935"/>
              <a:gd name="connsiteY17" fmla="*/ 2178314 h 2930067"/>
              <a:gd name="connsiteX18" fmla="*/ 603935 w 984935"/>
              <a:gd name="connsiteY18" fmla="*/ 1666326 h 2930067"/>
              <a:gd name="connsiteX19" fmla="*/ 222938 w 984935"/>
              <a:gd name="connsiteY19" fmla="*/ 1666326 h 2930067"/>
              <a:gd name="connsiteX20" fmla="*/ 70535 w 984935"/>
              <a:gd name="connsiteY20" fmla="*/ 1513923 h 2930067"/>
              <a:gd name="connsiteX21" fmla="*/ 70535 w 984935"/>
              <a:gd name="connsiteY21" fmla="*/ 1388605 h 2930067"/>
              <a:gd name="connsiteX22" fmla="*/ 70535 w 984935"/>
              <a:gd name="connsiteY22" fmla="*/ 972024 h 2930067"/>
              <a:gd name="connsiteX23" fmla="*/ 70535 w 984935"/>
              <a:gd name="connsiteY23" fmla="*/ 972024 h 2930067"/>
              <a:gd name="connsiteX24" fmla="*/ 70535 w 984935"/>
              <a:gd name="connsiteY24" fmla="*/ 152403 h 2930067"/>
              <a:gd name="connsiteX0" fmla="*/ 70535 w 984935"/>
              <a:gd name="connsiteY0" fmla="*/ 152403 h 2930067"/>
              <a:gd name="connsiteX1" fmla="*/ 222938 w 984935"/>
              <a:gd name="connsiteY1" fmla="*/ 0 h 2930067"/>
              <a:gd name="connsiteX2" fmla="*/ 603935 w 984935"/>
              <a:gd name="connsiteY2" fmla="*/ 0 h 2930067"/>
              <a:gd name="connsiteX3" fmla="*/ 603935 w 984935"/>
              <a:gd name="connsiteY3" fmla="*/ 0 h 2930067"/>
              <a:gd name="connsiteX4" fmla="*/ 832535 w 984935"/>
              <a:gd name="connsiteY4" fmla="*/ 0 h 2930067"/>
              <a:gd name="connsiteX5" fmla="*/ 832532 w 984935"/>
              <a:gd name="connsiteY5" fmla="*/ 0 h 2930067"/>
              <a:gd name="connsiteX6" fmla="*/ 984935 w 984935"/>
              <a:gd name="connsiteY6" fmla="*/ 152403 h 2930067"/>
              <a:gd name="connsiteX7" fmla="*/ 984935 w 984935"/>
              <a:gd name="connsiteY7" fmla="*/ 972024 h 2930067"/>
              <a:gd name="connsiteX8" fmla="*/ 984935 w 984935"/>
              <a:gd name="connsiteY8" fmla="*/ 972024 h 2930067"/>
              <a:gd name="connsiteX9" fmla="*/ 984935 w 984935"/>
              <a:gd name="connsiteY9" fmla="*/ 1388605 h 2930067"/>
              <a:gd name="connsiteX10" fmla="*/ 984935 w 984935"/>
              <a:gd name="connsiteY10" fmla="*/ 1513923 h 2930067"/>
              <a:gd name="connsiteX11" fmla="*/ 832532 w 984935"/>
              <a:gd name="connsiteY11" fmla="*/ 1666326 h 2930067"/>
              <a:gd name="connsiteX12" fmla="*/ 832535 w 984935"/>
              <a:gd name="connsiteY12" fmla="*/ 1666326 h 2930067"/>
              <a:gd name="connsiteX13" fmla="*/ 284686 w 984935"/>
              <a:gd name="connsiteY13" fmla="*/ 2915144 h 2930067"/>
              <a:gd name="connsiteX14" fmla="*/ 498869 w 984935"/>
              <a:gd name="connsiteY14" fmla="*/ 2201138 h 2930067"/>
              <a:gd name="connsiteX15" fmla="*/ 682 w 984935"/>
              <a:gd name="connsiteY15" fmla="*/ 2745869 h 2930067"/>
              <a:gd name="connsiteX16" fmla="*/ 522917 w 984935"/>
              <a:gd name="connsiteY16" fmla="*/ 1927870 h 2930067"/>
              <a:gd name="connsiteX17" fmla="*/ 84764 w 984935"/>
              <a:gd name="connsiteY17" fmla="*/ 2178314 h 2930067"/>
              <a:gd name="connsiteX18" fmla="*/ 603935 w 984935"/>
              <a:gd name="connsiteY18" fmla="*/ 1666326 h 2930067"/>
              <a:gd name="connsiteX19" fmla="*/ 222938 w 984935"/>
              <a:gd name="connsiteY19" fmla="*/ 1666326 h 2930067"/>
              <a:gd name="connsiteX20" fmla="*/ 70535 w 984935"/>
              <a:gd name="connsiteY20" fmla="*/ 1513923 h 2930067"/>
              <a:gd name="connsiteX21" fmla="*/ 70535 w 984935"/>
              <a:gd name="connsiteY21" fmla="*/ 1388605 h 2930067"/>
              <a:gd name="connsiteX22" fmla="*/ 70535 w 984935"/>
              <a:gd name="connsiteY22" fmla="*/ 972024 h 2930067"/>
              <a:gd name="connsiteX23" fmla="*/ 70535 w 984935"/>
              <a:gd name="connsiteY23" fmla="*/ 972024 h 2930067"/>
              <a:gd name="connsiteX24" fmla="*/ 70535 w 984935"/>
              <a:gd name="connsiteY24" fmla="*/ 152403 h 2930067"/>
              <a:gd name="connsiteX0" fmla="*/ 70535 w 984935"/>
              <a:gd name="connsiteY0" fmla="*/ 152403 h 2930067"/>
              <a:gd name="connsiteX1" fmla="*/ 222938 w 984935"/>
              <a:gd name="connsiteY1" fmla="*/ 0 h 2930067"/>
              <a:gd name="connsiteX2" fmla="*/ 603935 w 984935"/>
              <a:gd name="connsiteY2" fmla="*/ 0 h 2930067"/>
              <a:gd name="connsiteX3" fmla="*/ 603935 w 984935"/>
              <a:gd name="connsiteY3" fmla="*/ 0 h 2930067"/>
              <a:gd name="connsiteX4" fmla="*/ 832535 w 984935"/>
              <a:gd name="connsiteY4" fmla="*/ 0 h 2930067"/>
              <a:gd name="connsiteX5" fmla="*/ 832532 w 984935"/>
              <a:gd name="connsiteY5" fmla="*/ 0 h 2930067"/>
              <a:gd name="connsiteX6" fmla="*/ 984935 w 984935"/>
              <a:gd name="connsiteY6" fmla="*/ 152403 h 2930067"/>
              <a:gd name="connsiteX7" fmla="*/ 984935 w 984935"/>
              <a:gd name="connsiteY7" fmla="*/ 972024 h 2930067"/>
              <a:gd name="connsiteX8" fmla="*/ 984935 w 984935"/>
              <a:gd name="connsiteY8" fmla="*/ 972024 h 2930067"/>
              <a:gd name="connsiteX9" fmla="*/ 984935 w 984935"/>
              <a:gd name="connsiteY9" fmla="*/ 1388605 h 2930067"/>
              <a:gd name="connsiteX10" fmla="*/ 984935 w 984935"/>
              <a:gd name="connsiteY10" fmla="*/ 1513923 h 2930067"/>
              <a:gd name="connsiteX11" fmla="*/ 832532 w 984935"/>
              <a:gd name="connsiteY11" fmla="*/ 1666326 h 2930067"/>
              <a:gd name="connsiteX12" fmla="*/ 832535 w 984935"/>
              <a:gd name="connsiteY12" fmla="*/ 1666326 h 2930067"/>
              <a:gd name="connsiteX13" fmla="*/ 284686 w 984935"/>
              <a:gd name="connsiteY13" fmla="*/ 2915144 h 2930067"/>
              <a:gd name="connsiteX14" fmla="*/ 498869 w 984935"/>
              <a:gd name="connsiteY14" fmla="*/ 2201138 h 2930067"/>
              <a:gd name="connsiteX15" fmla="*/ 682 w 984935"/>
              <a:gd name="connsiteY15" fmla="*/ 2745869 h 2930067"/>
              <a:gd name="connsiteX16" fmla="*/ 522917 w 984935"/>
              <a:gd name="connsiteY16" fmla="*/ 1927870 h 2930067"/>
              <a:gd name="connsiteX17" fmla="*/ 84764 w 984935"/>
              <a:gd name="connsiteY17" fmla="*/ 2178314 h 2930067"/>
              <a:gd name="connsiteX18" fmla="*/ 543460 w 984935"/>
              <a:gd name="connsiteY18" fmla="*/ 1676836 h 2930067"/>
              <a:gd name="connsiteX19" fmla="*/ 222938 w 984935"/>
              <a:gd name="connsiteY19" fmla="*/ 1666326 h 2930067"/>
              <a:gd name="connsiteX20" fmla="*/ 70535 w 984935"/>
              <a:gd name="connsiteY20" fmla="*/ 1513923 h 2930067"/>
              <a:gd name="connsiteX21" fmla="*/ 70535 w 984935"/>
              <a:gd name="connsiteY21" fmla="*/ 1388605 h 2930067"/>
              <a:gd name="connsiteX22" fmla="*/ 70535 w 984935"/>
              <a:gd name="connsiteY22" fmla="*/ 972024 h 2930067"/>
              <a:gd name="connsiteX23" fmla="*/ 70535 w 984935"/>
              <a:gd name="connsiteY23" fmla="*/ 972024 h 2930067"/>
              <a:gd name="connsiteX24" fmla="*/ 70535 w 984935"/>
              <a:gd name="connsiteY24" fmla="*/ 152403 h 2930067"/>
              <a:gd name="connsiteX0" fmla="*/ 70535 w 984935"/>
              <a:gd name="connsiteY0" fmla="*/ 152403 h 2930067"/>
              <a:gd name="connsiteX1" fmla="*/ 222938 w 984935"/>
              <a:gd name="connsiteY1" fmla="*/ 0 h 2930067"/>
              <a:gd name="connsiteX2" fmla="*/ 603935 w 984935"/>
              <a:gd name="connsiteY2" fmla="*/ 0 h 2930067"/>
              <a:gd name="connsiteX3" fmla="*/ 603935 w 984935"/>
              <a:gd name="connsiteY3" fmla="*/ 0 h 2930067"/>
              <a:gd name="connsiteX4" fmla="*/ 832535 w 984935"/>
              <a:gd name="connsiteY4" fmla="*/ 0 h 2930067"/>
              <a:gd name="connsiteX5" fmla="*/ 832532 w 984935"/>
              <a:gd name="connsiteY5" fmla="*/ 0 h 2930067"/>
              <a:gd name="connsiteX6" fmla="*/ 984935 w 984935"/>
              <a:gd name="connsiteY6" fmla="*/ 152403 h 2930067"/>
              <a:gd name="connsiteX7" fmla="*/ 984935 w 984935"/>
              <a:gd name="connsiteY7" fmla="*/ 972024 h 2930067"/>
              <a:gd name="connsiteX8" fmla="*/ 984935 w 984935"/>
              <a:gd name="connsiteY8" fmla="*/ 972024 h 2930067"/>
              <a:gd name="connsiteX9" fmla="*/ 984935 w 984935"/>
              <a:gd name="connsiteY9" fmla="*/ 1388605 h 2930067"/>
              <a:gd name="connsiteX10" fmla="*/ 984935 w 984935"/>
              <a:gd name="connsiteY10" fmla="*/ 1513923 h 2930067"/>
              <a:gd name="connsiteX11" fmla="*/ 832532 w 984935"/>
              <a:gd name="connsiteY11" fmla="*/ 1666326 h 2930067"/>
              <a:gd name="connsiteX12" fmla="*/ 832535 w 984935"/>
              <a:gd name="connsiteY12" fmla="*/ 1666326 h 2930067"/>
              <a:gd name="connsiteX13" fmla="*/ 284686 w 984935"/>
              <a:gd name="connsiteY13" fmla="*/ 2915144 h 2930067"/>
              <a:gd name="connsiteX14" fmla="*/ 498869 w 984935"/>
              <a:gd name="connsiteY14" fmla="*/ 2201138 h 2930067"/>
              <a:gd name="connsiteX15" fmla="*/ 682 w 984935"/>
              <a:gd name="connsiteY15" fmla="*/ 2745869 h 2930067"/>
              <a:gd name="connsiteX16" fmla="*/ 522917 w 984935"/>
              <a:gd name="connsiteY16" fmla="*/ 1927870 h 2930067"/>
              <a:gd name="connsiteX17" fmla="*/ 171157 w 984935"/>
              <a:gd name="connsiteY17" fmla="*/ 2136276 h 2930067"/>
              <a:gd name="connsiteX18" fmla="*/ 543460 w 984935"/>
              <a:gd name="connsiteY18" fmla="*/ 1676836 h 2930067"/>
              <a:gd name="connsiteX19" fmla="*/ 222938 w 984935"/>
              <a:gd name="connsiteY19" fmla="*/ 1666326 h 2930067"/>
              <a:gd name="connsiteX20" fmla="*/ 70535 w 984935"/>
              <a:gd name="connsiteY20" fmla="*/ 1513923 h 2930067"/>
              <a:gd name="connsiteX21" fmla="*/ 70535 w 984935"/>
              <a:gd name="connsiteY21" fmla="*/ 1388605 h 2930067"/>
              <a:gd name="connsiteX22" fmla="*/ 70535 w 984935"/>
              <a:gd name="connsiteY22" fmla="*/ 972024 h 2930067"/>
              <a:gd name="connsiteX23" fmla="*/ 70535 w 984935"/>
              <a:gd name="connsiteY23" fmla="*/ 972024 h 2930067"/>
              <a:gd name="connsiteX24" fmla="*/ 70535 w 984935"/>
              <a:gd name="connsiteY24" fmla="*/ 152403 h 2930067"/>
              <a:gd name="connsiteX0" fmla="*/ 70535 w 984935"/>
              <a:gd name="connsiteY0" fmla="*/ 152403 h 2930067"/>
              <a:gd name="connsiteX1" fmla="*/ 222938 w 984935"/>
              <a:gd name="connsiteY1" fmla="*/ 0 h 2930067"/>
              <a:gd name="connsiteX2" fmla="*/ 603935 w 984935"/>
              <a:gd name="connsiteY2" fmla="*/ 0 h 2930067"/>
              <a:gd name="connsiteX3" fmla="*/ 603935 w 984935"/>
              <a:gd name="connsiteY3" fmla="*/ 0 h 2930067"/>
              <a:gd name="connsiteX4" fmla="*/ 832535 w 984935"/>
              <a:gd name="connsiteY4" fmla="*/ 0 h 2930067"/>
              <a:gd name="connsiteX5" fmla="*/ 832532 w 984935"/>
              <a:gd name="connsiteY5" fmla="*/ 0 h 2930067"/>
              <a:gd name="connsiteX6" fmla="*/ 984935 w 984935"/>
              <a:gd name="connsiteY6" fmla="*/ 152403 h 2930067"/>
              <a:gd name="connsiteX7" fmla="*/ 984935 w 984935"/>
              <a:gd name="connsiteY7" fmla="*/ 972024 h 2930067"/>
              <a:gd name="connsiteX8" fmla="*/ 984935 w 984935"/>
              <a:gd name="connsiteY8" fmla="*/ 972024 h 2930067"/>
              <a:gd name="connsiteX9" fmla="*/ 984935 w 984935"/>
              <a:gd name="connsiteY9" fmla="*/ 1388605 h 2930067"/>
              <a:gd name="connsiteX10" fmla="*/ 984935 w 984935"/>
              <a:gd name="connsiteY10" fmla="*/ 1513923 h 2930067"/>
              <a:gd name="connsiteX11" fmla="*/ 832532 w 984935"/>
              <a:gd name="connsiteY11" fmla="*/ 1666326 h 2930067"/>
              <a:gd name="connsiteX12" fmla="*/ 832535 w 984935"/>
              <a:gd name="connsiteY12" fmla="*/ 1666326 h 2930067"/>
              <a:gd name="connsiteX13" fmla="*/ 284686 w 984935"/>
              <a:gd name="connsiteY13" fmla="*/ 2915144 h 2930067"/>
              <a:gd name="connsiteX14" fmla="*/ 498869 w 984935"/>
              <a:gd name="connsiteY14" fmla="*/ 2201138 h 2930067"/>
              <a:gd name="connsiteX15" fmla="*/ 682 w 984935"/>
              <a:gd name="connsiteY15" fmla="*/ 2745869 h 2930067"/>
              <a:gd name="connsiteX16" fmla="*/ 522917 w 984935"/>
              <a:gd name="connsiteY16" fmla="*/ 1927870 h 2930067"/>
              <a:gd name="connsiteX17" fmla="*/ 171157 w 984935"/>
              <a:gd name="connsiteY17" fmla="*/ 2136276 h 2930067"/>
              <a:gd name="connsiteX18" fmla="*/ 543460 w 984935"/>
              <a:gd name="connsiteY18" fmla="*/ 1676836 h 2930067"/>
              <a:gd name="connsiteX19" fmla="*/ 222938 w 984935"/>
              <a:gd name="connsiteY19" fmla="*/ 1666326 h 2930067"/>
              <a:gd name="connsiteX20" fmla="*/ 70535 w 984935"/>
              <a:gd name="connsiteY20" fmla="*/ 1513923 h 2930067"/>
              <a:gd name="connsiteX21" fmla="*/ 70535 w 984935"/>
              <a:gd name="connsiteY21" fmla="*/ 1388605 h 2930067"/>
              <a:gd name="connsiteX22" fmla="*/ 70535 w 984935"/>
              <a:gd name="connsiteY22" fmla="*/ 972024 h 2930067"/>
              <a:gd name="connsiteX23" fmla="*/ 70535 w 984935"/>
              <a:gd name="connsiteY23" fmla="*/ 972024 h 2930067"/>
              <a:gd name="connsiteX24" fmla="*/ 70535 w 984935"/>
              <a:gd name="connsiteY24" fmla="*/ 152403 h 2930067"/>
              <a:gd name="connsiteX0" fmla="*/ 70535 w 984935"/>
              <a:gd name="connsiteY0" fmla="*/ 152403 h 2930067"/>
              <a:gd name="connsiteX1" fmla="*/ 222938 w 984935"/>
              <a:gd name="connsiteY1" fmla="*/ 0 h 2930067"/>
              <a:gd name="connsiteX2" fmla="*/ 603935 w 984935"/>
              <a:gd name="connsiteY2" fmla="*/ 0 h 2930067"/>
              <a:gd name="connsiteX3" fmla="*/ 603935 w 984935"/>
              <a:gd name="connsiteY3" fmla="*/ 0 h 2930067"/>
              <a:gd name="connsiteX4" fmla="*/ 832535 w 984935"/>
              <a:gd name="connsiteY4" fmla="*/ 0 h 2930067"/>
              <a:gd name="connsiteX5" fmla="*/ 832532 w 984935"/>
              <a:gd name="connsiteY5" fmla="*/ 0 h 2930067"/>
              <a:gd name="connsiteX6" fmla="*/ 984935 w 984935"/>
              <a:gd name="connsiteY6" fmla="*/ 152403 h 2930067"/>
              <a:gd name="connsiteX7" fmla="*/ 984935 w 984935"/>
              <a:gd name="connsiteY7" fmla="*/ 972024 h 2930067"/>
              <a:gd name="connsiteX8" fmla="*/ 984935 w 984935"/>
              <a:gd name="connsiteY8" fmla="*/ 972024 h 2930067"/>
              <a:gd name="connsiteX9" fmla="*/ 984935 w 984935"/>
              <a:gd name="connsiteY9" fmla="*/ 1388605 h 2930067"/>
              <a:gd name="connsiteX10" fmla="*/ 984935 w 984935"/>
              <a:gd name="connsiteY10" fmla="*/ 1513923 h 2930067"/>
              <a:gd name="connsiteX11" fmla="*/ 832532 w 984935"/>
              <a:gd name="connsiteY11" fmla="*/ 1666326 h 2930067"/>
              <a:gd name="connsiteX12" fmla="*/ 832535 w 984935"/>
              <a:gd name="connsiteY12" fmla="*/ 1666326 h 2930067"/>
              <a:gd name="connsiteX13" fmla="*/ 284686 w 984935"/>
              <a:gd name="connsiteY13" fmla="*/ 2915144 h 2930067"/>
              <a:gd name="connsiteX14" fmla="*/ 498869 w 984935"/>
              <a:gd name="connsiteY14" fmla="*/ 2201138 h 2930067"/>
              <a:gd name="connsiteX15" fmla="*/ 682 w 984935"/>
              <a:gd name="connsiteY15" fmla="*/ 2745869 h 2930067"/>
              <a:gd name="connsiteX16" fmla="*/ 436524 w 984935"/>
              <a:gd name="connsiteY16" fmla="*/ 1990935 h 2930067"/>
              <a:gd name="connsiteX17" fmla="*/ 171157 w 984935"/>
              <a:gd name="connsiteY17" fmla="*/ 2136276 h 2930067"/>
              <a:gd name="connsiteX18" fmla="*/ 543460 w 984935"/>
              <a:gd name="connsiteY18" fmla="*/ 1676836 h 2930067"/>
              <a:gd name="connsiteX19" fmla="*/ 222938 w 984935"/>
              <a:gd name="connsiteY19" fmla="*/ 1666326 h 2930067"/>
              <a:gd name="connsiteX20" fmla="*/ 70535 w 984935"/>
              <a:gd name="connsiteY20" fmla="*/ 1513923 h 2930067"/>
              <a:gd name="connsiteX21" fmla="*/ 70535 w 984935"/>
              <a:gd name="connsiteY21" fmla="*/ 1388605 h 2930067"/>
              <a:gd name="connsiteX22" fmla="*/ 70535 w 984935"/>
              <a:gd name="connsiteY22" fmla="*/ 972024 h 2930067"/>
              <a:gd name="connsiteX23" fmla="*/ 70535 w 984935"/>
              <a:gd name="connsiteY23" fmla="*/ 972024 h 2930067"/>
              <a:gd name="connsiteX24" fmla="*/ 70535 w 984935"/>
              <a:gd name="connsiteY24" fmla="*/ 152403 h 2930067"/>
              <a:gd name="connsiteX0" fmla="*/ 70535 w 984935"/>
              <a:gd name="connsiteY0" fmla="*/ 152403 h 2930067"/>
              <a:gd name="connsiteX1" fmla="*/ 222938 w 984935"/>
              <a:gd name="connsiteY1" fmla="*/ 0 h 2930067"/>
              <a:gd name="connsiteX2" fmla="*/ 603935 w 984935"/>
              <a:gd name="connsiteY2" fmla="*/ 0 h 2930067"/>
              <a:gd name="connsiteX3" fmla="*/ 603935 w 984935"/>
              <a:gd name="connsiteY3" fmla="*/ 0 h 2930067"/>
              <a:gd name="connsiteX4" fmla="*/ 832535 w 984935"/>
              <a:gd name="connsiteY4" fmla="*/ 0 h 2930067"/>
              <a:gd name="connsiteX5" fmla="*/ 832532 w 984935"/>
              <a:gd name="connsiteY5" fmla="*/ 0 h 2930067"/>
              <a:gd name="connsiteX6" fmla="*/ 984935 w 984935"/>
              <a:gd name="connsiteY6" fmla="*/ 152403 h 2930067"/>
              <a:gd name="connsiteX7" fmla="*/ 984935 w 984935"/>
              <a:gd name="connsiteY7" fmla="*/ 972024 h 2930067"/>
              <a:gd name="connsiteX8" fmla="*/ 984935 w 984935"/>
              <a:gd name="connsiteY8" fmla="*/ 972024 h 2930067"/>
              <a:gd name="connsiteX9" fmla="*/ 984935 w 984935"/>
              <a:gd name="connsiteY9" fmla="*/ 1388605 h 2930067"/>
              <a:gd name="connsiteX10" fmla="*/ 984935 w 984935"/>
              <a:gd name="connsiteY10" fmla="*/ 1513923 h 2930067"/>
              <a:gd name="connsiteX11" fmla="*/ 832532 w 984935"/>
              <a:gd name="connsiteY11" fmla="*/ 1666326 h 2930067"/>
              <a:gd name="connsiteX12" fmla="*/ 832535 w 984935"/>
              <a:gd name="connsiteY12" fmla="*/ 1666326 h 2930067"/>
              <a:gd name="connsiteX13" fmla="*/ 284686 w 984935"/>
              <a:gd name="connsiteY13" fmla="*/ 2915144 h 2930067"/>
              <a:gd name="connsiteX14" fmla="*/ 498869 w 984935"/>
              <a:gd name="connsiteY14" fmla="*/ 2201138 h 2930067"/>
              <a:gd name="connsiteX15" fmla="*/ 682 w 984935"/>
              <a:gd name="connsiteY15" fmla="*/ 2745869 h 2930067"/>
              <a:gd name="connsiteX16" fmla="*/ 436524 w 984935"/>
              <a:gd name="connsiteY16" fmla="*/ 1990935 h 2930067"/>
              <a:gd name="connsiteX17" fmla="*/ 171157 w 984935"/>
              <a:gd name="connsiteY17" fmla="*/ 2136276 h 2930067"/>
              <a:gd name="connsiteX18" fmla="*/ 543460 w 984935"/>
              <a:gd name="connsiteY18" fmla="*/ 1676836 h 2930067"/>
              <a:gd name="connsiteX19" fmla="*/ 222938 w 984935"/>
              <a:gd name="connsiteY19" fmla="*/ 1666326 h 2930067"/>
              <a:gd name="connsiteX20" fmla="*/ 70535 w 984935"/>
              <a:gd name="connsiteY20" fmla="*/ 1513923 h 2930067"/>
              <a:gd name="connsiteX21" fmla="*/ 70535 w 984935"/>
              <a:gd name="connsiteY21" fmla="*/ 1388605 h 2930067"/>
              <a:gd name="connsiteX22" fmla="*/ 70535 w 984935"/>
              <a:gd name="connsiteY22" fmla="*/ 972024 h 2930067"/>
              <a:gd name="connsiteX23" fmla="*/ 70535 w 984935"/>
              <a:gd name="connsiteY23" fmla="*/ 972024 h 2930067"/>
              <a:gd name="connsiteX24" fmla="*/ 70535 w 984935"/>
              <a:gd name="connsiteY24" fmla="*/ 152403 h 2930067"/>
              <a:gd name="connsiteX0" fmla="*/ 70535 w 984935"/>
              <a:gd name="connsiteY0" fmla="*/ 152403 h 2930067"/>
              <a:gd name="connsiteX1" fmla="*/ 222938 w 984935"/>
              <a:gd name="connsiteY1" fmla="*/ 0 h 2930067"/>
              <a:gd name="connsiteX2" fmla="*/ 603935 w 984935"/>
              <a:gd name="connsiteY2" fmla="*/ 0 h 2930067"/>
              <a:gd name="connsiteX3" fmla="*/ 603935 w 984935"/>
              <a:gd name="connsiteY3" fmla="*/ 0 h 2930067"/>
              <a:gd name="connsiteX4" fmla="*/ 832535 w 984935"/>
              <a:gd name="connsiteY4" fmla="*/ 0 h 2930067"/>
              <a:gd name="connsiteX5" fmla="*/ 832532 w 984935"/>
              <a:gd name="connsiteY5" fmla="*/ 0 h 2930067"/>
              <a:gd name="connsiteX6" fmla="*/ 984935 w 984935"/>
              <a:gd name="connsiteY6" fmla="*/ 152403 h 2930067"/>
              <a:gd name="connsiteX7" fmla="*/ 984935 w 984935"/>
              <a:gd name="connsiteY7" fmla="*/ 972024 h 2930067"/>
              <a:gd name="connsiteX8" fmla="*/ 984935 w 984935"/>
              <a:gd name="connsiteY8" fmla="*/ 972024 h 2930067"/>
              <a:gd name="connsiteX9" fmla="*/ 984935 w 984935"/>
              <a:gd name="connsiteY9" fmla="*/ 1388605 h 2930067"/>
              <a:gd name="connsiteX10" fmla="*/ 984935 w 984935"/>
              <a:gd name="connsiteY10" fmla="*/ 1513923 h 2930067"/>
              <a:gd name="connsiteX11" fmla="*/ 832532 w 984935"/>
              <a:gd name="connsiteY11" fmla="*/ 1666326 h 2930067"/>
              <a:gd name="connsiteX12" fmla="*/ 832535 w 984935"/>
              <a:gd name="connsiteY12" fmla="*/ 1666326 h 2930067"/>
              <a:gd name="connsiteX13" fmla="*/ 284686 w 984935"/>
              <a:gd name="connsiteY13" fmla="*/ 2915144 h 2930067"/>
              <a:gd name="connsiteX14" fmla="*/ 498869 w 984935"/>
              <a:gd name="connsiteY14" fmla="*/ 2201138 h 2930067"/>
              <a:gd name="connsiteX15" fmla="*/ 682 w 984935"/>
              <a:gd name="connsiteY15" fmla="*/ 2745869 h 2930067"/>
              <a:gd name="connsiteX16" fmla="*/ 462443 w 984935"/>
              <a:gd name="connsiteY16" fmla="*/ 2022469 h 2930067"/>
              <a:gd name="connsiteX17" fmla="*/ 171157 w 984935"/>
              <a:gd name="connsiteY17" fmla="*/ 2136276 h 2930067"/>
              <a:gd name="connsiteX18" fmla="*/ 543460 w 984935"/>
              <a:gd name="connsiteY18" fmla="*/ 1676836 h 2930067"/>
              <a:gd name="connsiteX19" fmla="*/ 222938 w 984935"/>
              <a:gd name="connsiteY19" fmla="*/ 1666326 h 2930067"/>
              <a:gd name="connsiteX20" fmla="*/ 70535 w 984935"/>
              <a:gd name="connsiteY20" fmla="*/ 1513923 h 2930067"/>
              <a:gd name="connsiteX21" fmla="*/ 70535 w 984935"/>
              <a:gd name="connsiteY21" fmla="*/ 1388605 h 2930067"/>
              <a:gd name="connsiteX22" fmla="*/ 70535 w 984935"/>
              <a:gd name="connsiteY22" fmla="*/ 972024 h 2930067"/>
              <a:gd name="connsiteX23" fmla="*/ 70535 w 984935"/>
              <a:gd name="connsiteY23" fmla="*/ 972024 h 2930067"/>
              <a:gd name="connsiteX24" fmla="*/ 70535 w 984935"/>
              <a:gd name="connsiteY24" fmla="*/ 152403 h 2930067"/>
              <a:gd name="connsiteX0" fmla="*/ 70535 w 984935"/>
              <a:gd name="connsiteY0" fmla="*/ 152403 h 2930067"/>
              <a:gd name="connsiteX1" fmla="*/ 222938 w 984935"/>
              <a:gd name="connsiteY1" fmla="*/ 0 h 2930067"/>
              <a:gd name="connsiteX2" fmla="*/ 603935 w 984935"/>
              <a:gd name="connsiteY2" fmla="*/ 0 h 2930067"/>
              <a:gd name="connsiteX3" fmla="*/ 603935 w 984935"/>
              <a:gd name="connsiteY3" fmla="*/ 0 h 2930067"/>
              <a:gd name="connsiteX4" fmla="*/ 832535 w 984935"/>
              <a:gd name="connsiteY4" fmla="*/ 0 h 2930067"/>
              <a:gd name="connsiteX5" fmla="*/ 832532 w 984935"/>
              <a:gd name="connsiteY5" fmla="*/ 0 h 2930067"/>
              <a:gd name="connsiteX6" fmla="*/ 984935 w 984935"/>
              <a:gd name="connsiteY6" fmla="*/ 152403 h 2930067"/>
              <a:gd name="connsiteX7" fmla="*/ 984935 w 984935"/>
              <a:gd name="connsiteY7" fmla="*/ 972024 h 2930067"/>
              <a:gd name="connsiteX8" fmla="*/ 984935 w 984935"/>
              <a:gd name="connsiteY8" fmla="*/ 972024 h 2930067"/>
              <a:gd name="connsiteX9" fmla="*/ 984935 w 984935"/>
              <a:gd name="connsiteY9" fmla="*/ 1388605 h 2930067"/>
              <a:gd name="connsiteX10" fmla="*/ 984935 w 984935"/>
              <a:gd name="connsiteY10" fmla="*/ 1513923 h 2930067"/>
              <a:gd name="connsiteX11" fmla="*/ 832532 w 984935"/>
              <a:gd name="connsiteY11" fmla="*/ 1666326 h 2930067"/>
              <a:gd name="connsiteX12" fmla="*/ 832535 w 984935"/>
              <a:gd name="connsiteY12" fmla="*/ 1666326 h 2930067"/>
              <a:gd name="connsiteX13" fmla="*/ 284686 w 984935"/>
              <a:gd name="connsiteY13" fmla="*/ 2915144 h 2930067"/>
              <a:gd name="connsiteX14" fmla="*/ 498869 w 984935"/>
              <a:gd name="connsiteY14" fmla="*/ 2201138 h 2930067"/>
              <a:gd name="connsiteX15" fmla="*/ 682 w 984935"/>
              <a:gd name="connsiteY15" fmla="*/ 2745869 h 2930067"/>
              <a:gd name="connsiteX16" fmla="*/ 548836 w 984935"/>
              <a:gd name="connsiteY16" fmla="*/ 1959407 h 2930067"/>
              <a:gd name="connsiteX17" fmla="*/ 171157 w 984935"/>
              <a:gd name="connsiteY17" fmla="*/ 2136276 h 2930067"/>
              <a:gd name="connsiteX18" fmla="*/ 543460 w 984935"/>
              <a:gd name="connsiteY18" fmla="*/ 1676836 h 2930067"/>
              <a:gd name="connsiteX19" fmla="*/ 222938 w 984935"/>
              <a:gd name="connsiteY19" fmla="*/ 1666326 h 2930067"/>
              <a:gd name="connsiteX20" fmla="*/ 70535 w 984935"/>
              <a:gd name="connsiteY20" fmla="*/ 1513923 h 2930067"/>
              <a:gd name="connsiteX21" fmla="*/ 70535 w 984935"/>
              <a:gd name="connsiteY21" fmla="*/ 1388605 h 2930067"/>
              <a:gd name="connsiteX22" fmla="*/ 70535 w 984935"/>
              <a:gd name="connsiteY22" fmla="*/ 972024 h 2930067"/>
              <a:gd name="connsiteX23" fmla="*/ 70535 w 984935"/>
              <a:gd name="connsiteY23" fmla="*/ 972024 h 2930067"/>
              <a:gd name="connsiteX24" fmla="*/ 70535 w 984935"/>
              <a:gd name="connsiteY24" fmla="*/ 152403 h 2930067"/>
              <a:gd name="connsiteX0" fmla="*/ 70501 w 984901"/>
              <a:gd name="connsiteY0" fmla="*/ 152403 h 2929731"/>
              <a:gd name="connsiteX1" fmla="*/ 222904 w 984901"/>
              <a:gd name="connsiteY1" fmla="*/ 0 h 2929731"/>
              <a:gd name="connsiteX2" fmla="*/ 603901 w 984901"/>
              <a:gd name="connsiteY2" fmla="*/ 0 h 2929731"/>
              <a:gd name="connsiteX3" fmla="*/ 603901 w 984901"/>
              <a:gd name="connsiteY3" fmla="*/ 0 h 2929731"/>
              <a:gd name="connsiteX4" fmla="*/ 832501 w 984901"/>
              <a:gd name="connsiteY4" fmla="*/ 0 h 2929731"/>
              <a:gd name="connsiteX5" fmla="*/ 832498 w 984901"/>
              <a:gd name="connsiteY5" fmla="*/ 0 h 2929731"/>
              <a:gd name="connsiteX6" fmla="*/ 984901 w 984901"/>
              <a:gd name="connsiteY6" fmla="*/ 152403 h 2929731"/>
              <a:gd name="connsiteX7" fmla="*/ 984901 w 984901"/>
              <a:gd name="connsiteY7" fmla="*/ 972024 h 2929731"/>
              <a:gd name="connsiteX8" fmla="*/ 984901 w 984901"/>
              <a:gd name="connsiteY8" fmla="*/ 972024 h 2929731"/>
              <a:gd name="connsiteX9" fmla="*/ 984901 w 984901"/>
              <a:gd name="connsiteY9" fmla="*/ 1388605 h 2929731"/>
              <a:gd name="connsiteX10" fmla="*/ 984901 w 984901"/>
              <a:gd name="connsiteY10" fmla="*/ 1513923 h 2929731"/>
              <a:gd name="connsiteX11" fmla="*/ 832498 w 984901"/>
              <a:gd name="connsiteY11" fmla="*/ 1666326 h 2929731"/>
              <a:gd name="connsiteX12" fmla="*/ 832501 w 984901"/>
              <a:gd name="connsiteY12" fmla="*/ 1666326 h 2929731"/>
              <a:gd name="connsiteX13" fmla="*/ 284652 w 984901"/>
              <a:gd name="connsiteY13" fmla="*/ 2915144 h 2929731"/>
              <a:gd name="connsiteX14" fmla="*/ 524753 w 984901"/>
              <a:gd name="connsiteY14" fmla="*/ 2180121 h 2929731"/>
              <a:gd name="connsiteX15" fmla="*/ 648 w 984901"/>
              <a:gd name="connsiteY15" fmla="*/ 2745869 h 2929731"/>
              <a:gd name="connsiteX16" fmla="*/ 548802 w 984901"/>
              <a:gd name="connsiteY16" fmla="*/ 1959407 h 2929731"/>
              <a:gd name="connsiteX17" fmla="*/ 171123 w 984901"/>
              <a:gd name="connsiteY17" fmla="*/ 2136276 h 2929731"/>
              <a:gd name="connsiteX18" fmla="*/ 543426 w 984901"/>
              <a:gd name="connsiteY18" fmla="*/ 1676836 h 2929731"/>
              <a:gd name="connsiteX19" fmla="*/ 222904 w 984901"/>
              <a:gd name="connsiteY19" fmla="*/ 1666326 h 2929731"/>
              <a:gd name="connsiteX20" fmla="*/ 70501 w 984901"/>
              <a:gd name="connsiteY20" fmla="*/ 1513923 h 2929731"/>
              <a:gd name="connsiteX21" fmla="*/ 70501 w 984901"/>
              <a:gd name="connsiteY21" fmla="*/ 1388605 h 2929731"/>
              <a:gd name="connsiteX22" fmla="*/ 70501 w 984901"/>
              <a:gd name="connsiteY22" fmla="*/ 972024 h 2929731"/>
              <a:gd name="connsiteX23" fmla="*/ 70501 w 984901"/>
              <a:gd name="connsiteY23" fmla="*/ 972024 h 2929731"/>
              <a:gd name="connsiteX24" fmla="*/ 70501 w 984901"/>
              <a:gd name="connsiteY24" fmla="*/ 152403 h 2929731"/>
              <a:gd name="connsiteX0" fmla="*/ 70501 w 984901"/>
              <a:gd name="connsiteY0" fmla="*/ 152403 h 2929731"/>
              <a:gd name="connsiteX1" fmla="*/ 222904 w 984901"/>
              <a:gd name="connsiteY1" fmla="*/ 0 h 2929731"/>
              <a:gd name="connsiteX2" fmla="*/ 603901 w 984901"/>
              <a:gd name="connsiteY2" fmla="*/ 0 h 2929731"/>
              <a:gd name="connsiteX3" fmla="*/ 603901 w 984901"/>
              <a:gd name="connsiteY3" fmla="*/ 0 h 2929731"/>
              <a:gd name="connsiteX4" fmla="*/ 832501 w 984901"/>
              <a:gd name="connsiteY4" fmla="*/ 0 h 2929731"/>
              <a:gd name="connsiteX5" fmla="*/ 832498 w 984901"/>
              <a:gd name="connsiteY5" fmla="*/ 0 h 2929731"/>
              <a:gd name="connsiteX6" fmla="*/ 984901 w 984901"/>
              <a:gd name="connsiteY6" fmla="*/ 152403 h 2929731"/>
              <a:gd name="connsiteX7" fmla="*/ 984901 w 984901"/>
              <a:gd name="connsiteY7" fmla="*/ 972024 h 2929731"/>
              <a:gd name="connsiteX8" fmla="*/ 984901 w 984901"/>
              <a:gd name="connsiteY8" fmla="*/ 972024 h 2929731"/>
              <a:gd name="connsiteX9" fmla="*/ 984901 w 984901"/>
              <a:gd name="connsiteY9" fmla="*/ 1388605 h 2929731"/>
              <a:gd name="connsiteX10" fmla="*/ 984901 w 984901"/>
              <a:gd name="connsiteY10" fmla="*/ 1513923 h 2929731"/>
              <a:gd name="connsiteX11" fmla="*/ 832498 w 984901"/>
              <a:gd name="connsiteY11" fmla="*/ 1666326 h 2929731"/>
              <a:gd name="connsiteX12" fmla="*/ 832501 w 984901"/>
              <a:gd name="connsiteY12" fmla="*/ 1666326 h 2929731"/>
              <a:gd name="connsiteX13" fmla="*/ 284652 w 984901"/>
              <a:gd name="connsiteY13" fmla="*/ 2915144 h 2929731"/>
              <a:gd name="connsiteX14" fmla="*/ 524753 w 984901"/>
              <a:gd name="connsiteY14" fmla="*/ 2180121 h 2929731"/>
              <a:gd name="connsiteX15" fmla="*/ 648 w 984901"/>
              <a:gd name="connsiteY15" fmla="*/ 2745869 h 2929731"/>
              <a:gd name="connsiteX16" fmla="*/ 471048 w 984901"/>
              <a:gd name="connsiteY16" fmla="*/ 1969917 h 2929731"/>
              <a:gd name="connsiteX17" fmla="*/ 171123 w 984901"/>
              <a:gd name="connsiteY17" fmla="*/ 2136276 h 2929731"/>
              <a:gd name="connsiteX18" fmla="*/ 543426 w 984901"/>
              <a:gd name="connsiteY18" fmla="*/ 1676836 h 2929731"/>
              <a:gd name="connsiteX19" fmla="*/ 222904 w 984901"/>
              <a:gd name="connsiteY19" fmla="*/ 1666326 h 2929731"/>
              <a:gd name="connsiteX20" fmla="*/ 70501 w 984901"/>
              <a:gd name="connsiteY20" fmla="*/ 1513923 h 2929731"/>
              <a:gd name="connsiteX21" fmla="*/ 70501 w 984901"/>
              <a:gd name="connsiteY21" fmla="*/ 1388605 h 2929731"/>
              <a:gd name="connsiteX22" fmla="*/ 70501 w 984901"/>
              <a:gd name="connsiteY22" fmla="*/ 972024 h 2929731"/>
              <a:gd name="connsiteX23" fmla="*/ 70501 w 984901"/>
              <a:gd name="connsiteY23" fmla="*/ 972024 h 2929731"/>
              <a:gd name="connsiteX24" fmla="*/ 70501 w 984901"/>
              <a:gd name="connsiteY24" fmla="*/ 152403 h 2929731"/>
              <a:gd name="connsiteX0" fmla="*/ 0 w 914400"/>
              <a:gd name="connsiteY0" fmla="*/ 152403 h 2929731"/>
              <a:gd name="connsiteX1" fmla="*/ 152403 w 914400"/>
              <a:gd name="connsiteY1" fmla="*/ 0 h 2929731"/>
              <a:gd name="connsiteX2" fmla="*/ 533400 w 914400"/>
              <a:gd name="connsiteY2" fmla="*/ 0 h 2929731"/>
              <a:gd name="connsiteX3" fmla="*/ 533400 w 914400"/>
              <a:gd name="connsiteY3" fmla="*/ 0 h 2929731"/>
              <a:gd name="connsiteX4" fmla="*/ 762000 w 914400"/>
              <a:gd name="connsiteY4" fmla="*/ 0 h 2929731"/>
              <a:gd name="connsiteX5" fmla="*/ 761997 w 914400"/>
              <a:gd name="connsiteY5" fmla="*/ 0 h 2929731"/>
              <a:gd name="connsiteX6" fmla="*/ 914400 w 914400"/>
              <a:gd name="connsiteY6" fmla="*/ 152403 h 2929731"/>
              <a:gd name="connsiteX7" fmla="*/ 914400 w 914400"/>
              <a:gd name="connsiteY7" fmla="*/ 972024 h 2929731"/>
              <a:gd name="connsiteX8" fmla="*/ 914400 w 914400"/>
              <a:gd name="connsiteY8" fmla="*/ 972024 h 2929731"/>
              <a:gd name="connsiteX9" fmla="*/ 914400 w 914400"/>
              <a:gd name="connsiteY9" fmla="*/ 1388605 h 2929731"/>
              <a:gd name="connsiteX10" fmla="*/ 914400 w 914400"/>
              <a:gd name="connsiteY10" fmla="*/ 1513923 h 2929731"/>
              <a:gd name="connsiteX11" fmla="*/ 761997 w 914400"/>
              <a:gd name="connsiteY11" fmla="*/ 1666326 h 2929731"/>
              <a:gd name="connsiteX12" fmla="*/ 762000 w 914400"/>
              <a:gd name="connsiteY12" fmla="*/ 1666326 h 2929731"/>
              <a:gd name="connsiteX13" fmla="*/ 214151 w 914400"/>
              <a:gd name="connsiteY13" fmla="*/ 2915144 h 2929731"/>
              <a:gd name="connsiteX14" fmla="*/ 454252 w 914400"/>
              <a:gd name="connsiteY14" fmla="*/ 2180121 h 2929731"/>
              <a:gd name="connsiteX15" fmla="*/ 33818 w 914400"/>
              <a:gd name="connsiteY15" fmla="*/ 2640765 h 2929731"/>
              <a:gd name="connsiteX16" fmla="*/ 400547 w 914400"/>
              <a:gd name="connsiteY16" fmla="*/ 1969917 h 2929731"/>
              <a:gd name="connsiteX17" fmla="*/ 100622 w 914400"/>
              <a:gd name="connsiteY17" fmla="*/ 2136276 h 2929731"/>
              <a:gd name="connsiteX18" fmla="*/ 472925 w 914400"/>
              <a:gd name="connsiteY18" fmla="*/ 1676836 h 2929731"/>
              <a:gd name="connsiteX19" fmla="*/ 152403 w 914400"/>
              <a:gd name="connsiteY19" fmla="*/ 1666326 h 2929731"/>
              <a:gd name="connsiteX20" fmla="*/ 0 w 914400"/>
              <a:gd name="connsiteY20" fmla="*/ 1513923 h 2929731"/>
              <a:gd name="connsiteX21" fmla="*/ 0 w 914400"/>
              <a:gd name="connsiteY21" fmla="*/ 1388605 h 2929731"/>
              <a:gd name="connsiteX22" fmla="*/ 0 w 914400"/>
              <a:gd name="connsiteY22" fmla="*/ 972024 h 2929731"/>
              <a:gd name="connsiteX23" fmla="*/ 0 w 914400"/>
              <a:gd name="connsiteY23" fmla="*/ 972024 h 2929731"/>
              <a:gd name="connsiteX24" fmla="*/ 0 w 914400"/>
              <a:gd name="connsiteY24" fmla="*/ 152403 h 2929731"/>
              <a:gd name="connsiteX0" fmla="*/ 0 w 914400"/>
              <a:gd name="connsiteY0" fmla="*/ 152403 h 2929731"/>
              <a:gd name="connsiteX1" fmla="*/ 152403 w 914400"/>
              <a:gd name="connsiteY1" fmla="*/ 0 h 2929731"/>
              <a:gd name="connsiteX2" fmla="*/ 533400 w 914400"/>
              <a:gd name="connsiteY2" fmla="*/ 0 h 2929731"/>
              <a:gd name="connsiteX3" fmla="*/ 533400 w 914400"/>
              <a:gd name="connsiteY3" fmla="*/ 0 h 2929731"/>
              <a:gd name="connsiteX4" fmla="*/ 762000 w 914400"/>
              <a:gd name="connsiteY4" fmla="*/ 0 h 2929731"/>
              <a:gd name="connsiteX5" fmla="*/ 761997 w 914400"/>
              <a:gd name="connsiteY5" fmla="*/ 0 h 2929731"/>
              <a:gd name="connsiteX6" fmla="*/ 914400 w 914400"/>
              <a:gd name="connsiteY6" fmla="*/ 152403 h 2929731"/>
              <a:gd name="connsiteX7" fmla="*/ 914400 w 914400"/>
              <a:gd name="connsiteY7" fmla="*/ 972024 h 2929731"/>
              <a:gd name="connsiteX8" fmla="*/ 914400 w 914400"/>
              <a:gd name="connsiteY8" fmla="*/ 972024 h 2929731"/>
              <a:gd name="connsiteX9" fmla="*/ 914400 w 914400"/>
              <a:gd name="connsiteY9" fmla="*/ 1388605 h 2929731"/>
              <a:gd name="connsiteX10" fmla="*/ 914400 w 914400"/>
              <a:gd name="connsiteY10" fmla="*/ 1513923 h 2929731"/>
              <a:gd name="connsiteX11" fmla="*/ 761997 w 914400"/>
              <a:gd name="connsiteY11" fmla="*/ 1666326 h 2929731"/>
              <a:gd name="connsiteX12" fmla="*/ 762000 w 914400"/>
              <a:gd name="connsiteY12" fmla="*/ 1666326 h 2929731"/>
              <a:gd name="connsiteX13" fmla="*/ 214151 w 914400"/>
              <a:gd name="connsiteY13" fmla="*/ 2915144 h 2929731"/>
              <a:gd name="connsiteX14" fmla="*/ 454252 w 914400"/>
              <a:gd name="connsiteY14" fmla="*/ 2180121 h 2929731"/>
              <a:gd name="connsiteX15" fmla="*/ 33818 w 914400"/>
              <a:gd name="connsiteY15" fmla="*/ 2640765 h 2929731"/>
              <a:gd name="connsiteX16" fmla="*/ 400547 w 914400"/>
              <a:gd name="connsiteY16" fmla="*/ 1927875 h 2929731"/>
              <a:gd name="connsiteX17" fmla="*/ 100622 w 914400"/>
              <a:gd name="connsiteY17" fmla="*/ 2136276 h 2929731"/>
              <a:gd name="connsiteX18" fmla="*/ 472925 w 914400"/>
              <a:gd name="connsiteY18" fmla="*/ 1676836 h 2929731"/>
              <a:gd name="connsiteX19" fmla="*/ 152403 w 914400"/>
              <a:gd name="connsiteY19" fmla="*/ 1666326 h 2929731"/>
              <a:gd name="connsiteX20" fmla="*/ 0 w 914400"/>
              <a:gd name="connsiteY20" fmla="*/ 1513923 h 2929731"/>
              <a:gd name="connsiteX21" fmla="*/ 0 w 914400"/>
              <a:gd name="connsiteY21" fmla="*/ 1388605 h 2929731"/>
              <a:gd name="connsiteX22" fmla="*/ 0 w 914400"/>
              <a:gd name="connsiteY22" fmla="*/ 972024 h 2929731"/>
              <a:gd name="connsiteX23" fmla="*/ 0 w 914400"/>
              <a:gd name="connsiteY23" fmla="*/ 972024 h 2929731"/>
              <a:gd name="connsiteX24" fmla="*/ 0 w 914400"/>
              <a:gd name="connsiteY24" fmla="*/ 152403 h 2929731"/>
              <a:gd name="connsiteX0" fmla="*/ 0 w 914400"/>
              <a:gd name="connsiteY0" fmla="*/ 152403 h 2931174"/>
              <a:gd name="connsiteX1" fmla="*/ 152403 w 914400"/>
              <a:gd name="connsiteY1" fmla="*/ 0 h 2931174"/>
              <a:gd name="connsiteX2" fmla="*/ 533400 w 914400"/>
              <a:gd name="connsiteY2" fmla="*/ 0 h 2931174"/>
              <a:gd name="connsiteX3" fmla="*/ 533400 w 914400"/>
              <a:gd name="connsiteY3" fmla="*/ 0 h 2931174"/>
              <a:gd name="connsiteX4" fmla="*/ 762000 w 914400"/>
              <a:gd name="connsiteY4" fmla="*/ 0 h 2931174"/>
              <a:gd name="connsiteX5" fmla="*/ 761997 w 914400"/>
              <a:gd name="connsiteY5" fmla="*/ 0 h 2931174"/>
              <a:gd name="connsiteX6" fmla="*/ 914400 w 914400"/>
              <a:gd name="connsiteY6" fmla="*/ 152403 h 2931174"/>
              <a:gd name="connsiteX7" fmla="*/ 914400 w 914400"/>
              <a:gd name="connsiteY7" fmla="*/ 972024 h 2931174"/>
              <a:gd name="connsiteX8" fmla="*/ 914400 w 914400"/>
              <a:gd name="connsiteY8" fmla="*/ 972024 h 2931174"/>
              <a:gd name="connsiteX9" fmla="*/ 914400 w 914400"/>
              <a:gd name="connsiteY9" fmla="*/ 1388605 h 2931174"/>
              <a:gd name="connsiteX10" fmla="*/ 914400 w 914400"/>
              <a:gd name="connsiteY10" fmla="*/ 1513923 h 2931174"/>
              <a:gd name="connsiteX11" fmla="*/ 761997 w 914400"/>
              <a:gd name="connsiteY11" fmla="*/ 1666326 h 2931174"/>
              <a:gd name="connsiteX12" fmla="*/ 762000 w 914400"/>
              <a:gd name="connsiteY12" fmla="*/ 1666326 h 2931174"/>
              <a:gd name="connsiteX13" fmla="*/ 214151 w 914400"/>
              <a:gd name="connsiteY13" fmla="*/ 2915144 h 2931174"/>
              <a:gd name="connsiteX14" fmla="*/ 385137 w 914400"/>
              <a:gd name="connsiteY14" fmla="*/ 2264203 h 2931174"/>
              <a:gd name="connsiteX15" fmla="*/ 33818 w 914400"/>
              <a:gd name="connsiteY15" fmla="*/ 2640765 h 2931174"/>
              <a:gd name="connsiteX16" fmla="*/ 400547 w 914400"/>
              <a:gd name="connsiteY16" fmla="*/ 1927875 h 2931174"/>
              <a:gd name="connsiteX17" fmla="*/ 100622 w 914400"/>
              <a:gd name="connsiteY17" fmla="*/ 2136276 h 2931174"/>
              <a:gd name="connsiteX18" fmla="*/ 472925 w 914400"/>
              <a:gd name="connsiteY18" fmla="*/ 1676836 h 2931174"/>
              <a:gd name="connsiteX19" fmla="*/ 152403 w 914400"/>
              <a:gd name="connsiteY19" fmla="*/ 1666326 h 2931174"/>
              <a:gd name="connsiteX20" fmla="*/ 0 w 914400"/>
              <a:gd name="connsiteY20" fmla="*/ 1513923 h 2931174"/>
              <a:gd name="connsiteX21" fmla="*/ 0 w 914400"/>
              <a:gd name="connsiteY21" fmla="*/ 1388605 h 2931174"/>
              <a:gd name="connsiteX22" fmla="*/ 0 w 914400"/>
              <a:gd name="connsiteY22" fmla="*/ 972024 h 2931174"/>
              <a:gd name="connsiteX23" fmla="*/ 0 w 914400"/>
              <a:gd name="connsiteY23" fmla="*/ 972024 h 2931174"/>
              <a:gd name="connsiteX24" fmla="*/ 0 w 914400"/>
              <a:gd name="connsiteY24" fmla="*/ 152403 h 2931174"/>
              <a:gd name="connsiteX0" fmla="*/ 0 w 914400"/>
              <a:gd name="connsiteY0" fmla="*/ 152403 h 2931174"/>
              <a:gd name="connsiteX1" fmla="*/ 152403 w 914400"/>
              <a:gd name="connsiteY1" fmla="*/ 0 h 2931174"/>
              <a:gd name="connsiteX2" fmla="*/ 533400 w 914400"/>
              <a:gd name="connsiteY2" fmla="*/ 0 h 2931174"/>
              <a:gd name="connsiteX3" fmla="*/ 533400 w 914400"/>
              <a:gd name="connsiteY3" fmla="*/ 0 h 2931174"/>
              <a:gd name="connsiteX4" fmla="*/ 762000 w 914400"/>
              <a:gd name="connsiteY4" fmla="*/ 0 h 2931174"/>
              <a:gd name="connsiteX5" fmla="*/ 761997 w 914400"/>
              <a:gd name="connsiteY5" fmla="*/ 0 h 2931174"/>
              <a:gd name="connsiteX6" fmla="*/ 914400 w 914400"/>
              <a:gd name="connsiteY6" fmla="*/ 152403 h 2931174"/>
              <a:gd name="connsiteX7" fmla="*/ 914400 w 914400"/>
              <a:gd name="connsiteY7" fmla="*/ 972024 h 2931174"/>
              <a:gd name="connsiteX8" fmla="*/ 914400 w 914400"/>
              <a:gd name="connsiteY8" fmla="*/ 972024 h 2931174"/>
              <a:gd name="connsiteX9" fmla="*/ 914400 w 914400"/>
              <a:gd name="connsiteY9" fmla="*/ 1388605 h 2931174"/>
              <a:gd name="connsiteX10" fmla="*/ 914400 w 914400"/>
              <a:gd name="connsiteY10" fmla="*/ 1513923 h 2931174"/>
              <a:gd name="connsiteX11" fmla="*/ 761997 w 914400"/>
              <a:gd name="connsiteY11" fmla="*/ 1666326 h 2931174"/>
              <a:gd name="connsiteX12" fmla="*/ 762000 w 914400"/>
              <a:gd name="connsiteY12" fmla="*/ 1666326 h 2931174"/>
              <a:gd name="connsiteX13" fmla="*/ 214151 w 914400"/>
              <a:gd name="connsiteY13" fmla="*/ 2915144 h 2931174"/>
              <a:gd name="connsiteX14" fmla="*/ 385137 w 914400"/>
              <a:gd name="connsiteY14" fmla="*/ 2264203 h 2931174"/>
              <a:gd name="connsiteX15" fmla="*/ 33818 w 914400"/>
              <a:gd name="connsiteY15" fmla="*/ 2640765 h 2931174"/>
              <a:gd name="connsiteX16" fmla="*/ 435104 w 914400"/>
              <a:gd name="connsiteY16" fmla="*/ 1990940 h 2931174"/>
              <a:gd name="connsiteX17" fmla="*/ 100622 w 914400"/>
              <a:gd name="connsiteY17" fmla="*/ 2136276 h 2931174"/>
              <a:gd name="connsiteX18" fmla="*/ 472925 w 914400"/>
              <a:gd name="connsiteY18" fmla="*/ 1676836 h 2931174"/>
              <a:gd name="connsiteX19" fmla="*/ 152403 w 914400"/>
              <a:gd name="connsiteY19" fmla="*/ 1666326 h 2931174"/>
              <a:gd name="connsiteX20" fmla="*/ 0 w 914400"/>
              <a:gd name="connsiteY20" fmla="*/ 1513923 h 2931174"/>
              <a:gd name="connsiteX21" fmla="*/ 0 w 914400"/>
              <a:gd name="connsiteY21" fmla="*/ 1388605 h 2931174"/>
              <a:gd name="connsiteX22" fmla="*/ 0 w 914400"/>
              <a:gd name="connsiteY22" fmla="*/ 972024 h 2931174"/>
              <a:gd name="connsiteX23" fmla="*/ 0 w 914400"/>
              <a:gd name="connsiteY23" fmla="*/ 972024 h 2931174"/>
              <a:gd name="connsiteX24" fmla="*/ 0 w 914400"/>
              <a:gd name="connsiteY24" fmla="*/ 152403 h 2931174"/>
              <a:gd name="connsiteX0" fmla="*/ 0 w 914400"/>
              <a:gd name="connsiteY0" fmla="*/ 152403 h 2931174"/>
              <a:gd name="connsiteX1" fmla="*/ 152403 w 914400"/>
              <a:gd name="connsiteY1" fmla="*/ 0 h 2931174"/>
              <a:gd name="connsiteX2" fmla="*/ 533400 w 914400"/>
              <a:gd name="connsiteY2" fmla="*/ 0 h 2931174"/>
              <a:gd name="connsiteX3" fmla="*/ 533400 w 914400"/>
              <a:gd name="connsiteY3" fmla="*/ 0 h 2931174"/>
              <a:gd name="connsiteX4" fmla="*/ 762000 w 914400"/>
              <a:gd name="connsiteY4" fmla="*/ 0 h 2931174"/>
              <a:gd name="connsiteX5" fmla="*/ 761997 w 914400"/>
              <a:gd name="connsiteY5" fmla="*/ 0 h 2931174"/>
              <a:gd name="connsiteX6" fmla="*/ 914400 w 914400"/>
              <a:gd name="connsiteY6" fmla="*/ 152403 h 2931174"/>
              <a:gd name="connsiteX7" fmla="*/ 914400 w 914400"/>
              <a:gd name="connsiteY7" fmla="*/ 972024 h 2931174"/>
              <a:gd name="connsiteX8" fmla="*/ 914400 w 914400"/>
              <a:gd name="connsiteY8" fmla="*/ 972024 h 2931174"/>
              <a:gd name="connsiteX9" fmla="*/ 914400 w 914400"/>
              <a:gd name="connsiteY9" fmla="*/ 1388605 h 2931174"/>
              <a:gd name="connsiteX10" fmla="*/ 914400 w 914400"/>
              <a:gd name="connsiteY10" fmla="*/ 1513923 h 2931174"/>
              <a:gd name="connsiteX11" fmla="*/ 761997 w 914400"/>
              <a:gd name="connsiteY11" fmla="*/ 1666326 h 2931174"/>
              <a:gd name="connsiteX12" fmla="*/ 762000 w 914400"/>
              <a:gd name="connsiteY12" fmla="*/ 1666326 h 2931174"/>
              <a:gd name="connsiteX13" fmla="*/ 214151 w 914400"/>
              <a:gd name="connsiteY13" fmla="*/ 2915144 h 2931174"/>
              <a:gd name="connsiteX14" fmla="*/ 385137 w 914400"/>
              <a:gd name="connsiteY14" fmla="*/ 2264203 h 2931174"/>
              <a:gd name="connsiteX15" fmla="*/ 33818 w 914400"/>
              <a:gd name="connsiteY15" fmla="*/ 2640765 h 2931174"/>
              <a:gd name="connsiteX16" fmla="*/ 486940 w 914400"/>
              <a:gd name="connsiteY16" fmla="*/ 1927881 h 2931174"/>
              <a:gd name="connsiteX17" fmla="*/ 100622 w 914400"/>
              <a:gd name="connsiteY17" fmla="*/ 2136276 h 2931174"/>
              <a:gd name="connsiteX18" fmla="*/ 472925 w 914400"/>
              <a:gd name="connsiteY18" fmla="*/ 1676836 h 2931174"/>
              <a:gd name="connsiteX19" fmla="*/ 152403 w 914400"/>
              <a:gd name="connsiteY19" fmla="*/ 1666326 h 2931174"/>
              <a:gd name="connsiteX20" fmla="*/ 0 w 914400"/>
              <a:gd name="connsiteY20" fmla="*/ 1513923 h 2931174"/>
              <a:gd name="connsiteX21" fmla="*/ 0 w 914400"/>
              <a:gd name="connsiteY21" fmla="*/ 1388605 h 2931174"/>
              <a:gd name="connsiteX22" fmla="*/ 0 w 914400"/>
              <a:gd name="connsiteY22" fmla="*/ 972024 h 2931174"/>
              <a:gd name="connsiteX23" fmla="*/ 0 w 914400"/>
              <a:gd name="connsiteY23" fmla="*/ 972024 h 2931174"/>
              <a:gd name="connsiteX24" fmla="*/ 0 w 914400"/>
              <a:gd name="connsiteY24" fmla="*/ 152403 h 2931174"/>
              <a:gd name="connsiteX0" fmla="*/ 0 w 914400"/>
              <a:gd name="connsiteY0" fmla="*/ 152403 h 2931174"/>
              <a:gd name="connsiteX1" fmla="*/ 152403 w 914400"/>
              <a:gd name="connsiteY1" fmla="*/ 0 h 2931174"/>
              <a:gd name="connsiteX2" fmla="*/ 533400 w 914400"/>
              <a:gd name="connsiteY2" fmla="*/ 0 h 2931174"/>
              <a:gd name="connsiteX3" fmla="*/ 533400 w 914400"/>
              <a:gd name="connsiteY3" fmla="*/ 0 h 2931174"/>
              <a:gd name="connsiteX4" fmla="*/ 762000 w 914400"/>
              <a:gd name="connsiteY4" fmla="*/ 0 h 2931174"/>
              <a:gd name="connsiteX5" fmla="*/ 761997 w 914400"/>
              <a:gd name="connsiteY5" fmla="*/ 0 h 2931174"/>
              <a:gd name="connsiteX6" fmla="*/ 914400 w 914400"/>
              <a:gd name="connsiteY6" fmla="*/ 152403 h 2931174"/>
              <a:gd name="connsiteX7" fmla="*/ 914400 w 914400"/>
              <a:gd name="connsiteY7" fmla="*/ 972024 h 2931174"/>
              <a:gd name="connsiteX8" fmla="*/ 914400 w 914400"/>
              <a:gd name="connsiteY8" fmla="*/ 972024 h 2931174"/>
              <a:gd name="connsiteX9" fmla="*/ 914400 w 914400"/>
              <a:gd name="connsiteY9" fmla="*/ 1388605 h 2931174"/>
              <a:gd name="connsiteX10" fmla="*/ 914400 w 914400"/>
              <a:gd name="connsiteY10" fmla="*/ 1513923 h 2931174"/>
              <a:gd name="connsiteX11" fmla="*/ 761997 w 914400"/>
              <a:gd name="connsiteY11" fmla="*/ 1666326 h 2931174"/>
              <a:gd name="connsiteX12" fmla="*/ 762000 w 914400"/>
              <a:gd name="connsiteY12" fmla="*/ 1666326 h 2931174"/>
              <a:gd name="connsiteX13" fmla="*/ 214151 w 914400"/>
              <a:gd name="connsiteY13" fmla="*/ 2915144 h 2931174"/>
              <a:gd name="connsiteX14" fmla="*/ 385137 w 914400"/>
              <a:gd name="connsiteY14" fmla="*/ 2264203 h 2931174"/>
              <a:gd name="connsiteX15" fmla="*/ 33818 w 914400"/>
              <a:gd name="connsiteY15" fmla="*/ 2640765 h 2931174"/>
              <a:gd name="connsiteX16" fmla="*/ 383268 w 914400"/>
              <a:gd name="connsiteY16" fmla="*/ 2043498 h 2931174"/>
              <a:gd name="connsiteX17" fmla="*/ 100622 w 914400"/>
              <a:gd name="connsiteY17" fmla="*/ 2136276 h 2931174"/>
              <a:gd name="connsiteX18" fmla="*/ 472925 w 914400"/>
              <a:gd name="connsiteY18" fmla="*/ 1676836 h 2931174"/>
              <a:gd name="connsiteX19" fmla="*/ 152403 w 914400"/>
              <a:gd name="connsiteY19" fmla="*/ 1666326 h 2931174"/>
              <a:gd name="connsiteX20" fmla="*/ 0 w 914400"/>
              <a:gd name="connsiteY20" fmla="*/ 1513923 h 2931174"/>
              <a:gd name="connsiteX21" fmla="*/ 0 w 914400"/>
              <a:gd name="connsiteY21" fmla="*/ 1388605 h 2931174"/>
              <a:gd name="connsiteX22" fmla="*/ 0 w 914400"/>
              <a:gd name="connsiteY22" fmla="*/ 972024 h 2931174"/>
              <a:gd name="connsiteX23" fmla="*/ 0 w 914400"/>
              <a:gd name="connsiteY23" fmla="*/ 972024 h 2931174"/>
              <a:gd name="connsiteX24" fmla="*/ 0 w 914400"/>
              <a:gd name="connsiteY24" fmla="*/ 152403 h 2931174"/>
              <a:gd name="connsiteX0" fmla="*/ 0 w 914400"/>
              <a:gd name="connsiteY0" fmla="*/ 152403 h 2931174"/>
              <a:gd name="connsiteX1" fmla="*/ 152403 w 914400"/>
              <a:gd name="connsiteY1" fmla="*/ 0 h 2931174"/>
              <a:gd name="connsiteX2" fmla="*/ 533400 w 914400"/>
              <a:gd name="connsiteY2" fmla="*/ 0 h 2931174"/>
              <a:gd name="connsiteX3" fmla="*/ 533400 w 914400"/>
              <a:gd name="connsiteY3" fmla="*/ 0 h 2931174"/>
              <a:gd name="connsiteX4" fmla="*/ 762000 w 914400"/>
              <a:gd name="connsiteY4" fmla="*/ 0 h 2931174"/>
              <a:gd name="connsiteX5" fmla="*/ 761997 w 914400"/>
              <a:gd name="connsiteY5" fmla="*/ 0 h 2931174"/>
              <a:gd name="connsiteX6" fmla="*/ 914400 w 914400"/>
              <a:gd name="connsiteY6" fmla="*/ 152403 h 2931174"/>
              <a:gd name="connsiteX7" fmla="*/ 914400 w 914400"/>
              <a:gd name="connsiteY7" fmla="*/ 972024 h 2931174"/>
              <a:gd name="connsiteX8" fmla="*/ 914400 w 914400"/>
              <a:gd name="connsiteY8" fmla="*/ 972024 h 2931174"/>
              <a:gd name="connsiteX9" fmla="*/ 914400 w 914400"/>
              <a:gd name="connsiteY9" fmla="*/ 1388605 h 2931174"/>
              <a:gd name="connsiteX10" fmla="*/ 914400 w 914400"/>
              <a:gd name="connsiteY10" fmla="*/ 1513923 h 2931174"/>
              <a:gd name="connsiteX11" fmla="*/ 761997 w 914400"/>
              <a:gd name="connsiteY11" fmla="*/ 1666326 h 2931174"/>
              <a:gd name="connsiteX12" fmla="*/ 762000 w 914400"/>
              <a:gd name="connsiteY12" fmla="*/ 1666326 h 2931174"/>
              <a:gd name="connsiteX13" fmla="*/ 214151 w 914400"/>
              <a:gd name="connsiteY13" fmla="*/ 2915144 h 2931174"/>
              <a:gd name="connsiteX14" fmla="*/ 385137 w 914400"/>
              <a:gd name="connsiteY14" fmla="*/ 2264203 h 2931174"/>
              <a:gd name="connsiteX15" fmla="*/ 33818 w 914400"/>
              <a:gd name="connsiteY15" fmla="*/ 2640765 h 2931174"/>
              <a:gd name="connsiteX16" fmla="*/ 400547 w 914400"/>
              <a:gd name="connsiteY16" fmla="*/ 2064521 h 2931174"/>
              <a:gd name="connsiteX17" fmla="*/ 100622 w 914400"/>
              <a:gd name="connsiteY17" fmla="*/ 2136276 h 2931174"/>
              <a:gd name="connsiteX18" fmla="*/ 472925 w 914400"/>
              <a:gd name="connsiteY18" fmla="*/ 1676836 h 2931174"/>
              <a:gd name="connsiteX19" fmla="*/ 152403 w 914400"/>
              <a:gd name="connsiteY19" fmla="*/ 1666326 h 2931174"/>
              <a:gd name="connsiteX20" fmla="*/ 0 w 914400"/>
              <a:gd name="connsiteY20" fmla="*/ 1513923 h 2931174"/>
              <a:gd name="connsiteX21" fmla="*/ 0 w 914400"/>
              <a:gd name="connsiteY21" fmla="*/ 1388605 h 2931174"/>
              <a:gd name="connsiteX22" fmla="*/ 0 w 914400"/>
              <a:gd name="connsiteY22" fmla="*/ 972024 h 2931174"/>
              <a:gd name="connsiteX23" fmla="*/ 0 w 914400"/>
              <a:gd name="connsiteY23" fmla="*/ 972024 h 2931174"/>
              <a:gd name="connsiteX24" fmla="*/ 0 w 914400"/>
              <a:gd name="connsiteY24" fmla="*/ 152403 h 2931174"/>
              <a:gd name="connsiteX0" fmla="*/ 0 w 914400"/>
              <a:gd name="connsiteY0" fmla="*/ 152403 h 2931174"/>
              <a:gd name="connsiteX1" fmla="*/ 152403 w 914400"/>
              <a:gd name="connsiteY1" fmla="*/ 0 h 2931174"/>
              <a:gd name="connsiteX2" fmla="*/ 533400 w 914400"/>
              <a:gd name="connsiteY2" fmla="*/ 0 h 2931174"/>
              <a:gd name="connsiteX3" fmla="*/ 533400 w 914400"/>
              <a:gd name="connsiteY3" fmla="*/ 0 h 2931174"/>
              <a:gd name="connsiteX4" fmla="*/ 762000 w 914400"/>
              <a:gd name="connsiteY4" fmla="*/ 0 h 2931174"/>
              <a:gd name="connsiteX5" fmla="*/ 761997 w 914400"/>
              <a:gd name="connsiteY5" fmla="*/ 0 h 2931174"/>
              <a:gd name="connsiteX6" fmla="*/ 914400 w 914400"/>
              <a:gd name="connsiteY6" fmla="*/ 152403 h 2931174"/>
              <a:gd name="connsiteX7" fmla="*/ 914400 w 914400"/>
              <a:gd name="connsiteY7" fmla="*/ 972024 h 2931174"/>
              <a:gd name="connsiteX8" fmla="*/ 914400 w 914400"/>
              <a:gd name="connsiteY8" fmla="*/ 972024 h 2931174"/>
              <a:gd name="connsiteX9" fmla="*/ 914400 w 914400"/>
              <a:gd name="connsiteY9" fmla="*/ 1388605 h 2931174"/>
              <a:gd name="connsiteX10" fmla="*/ 914400 w 914400"/>
              <a:gd name="connsiteY10" fmla="*/ 1513923 h 2931174"/>
              <a:gd name="connsiteX11" fmla="*/ 761997 w 914400"/>
              <a:gd name="connsiteY11" fmla="*/ 1666326 h 2931174"/>
              <a:gd name="connsiteX12" fmla="*/ 762000 w 914400"/>
              <a:gd name="connsiteY12" fmla="*/ 1666326 h 2931174"/>
              <a:gd name="connsiteX13" fmla="*/ 214151 w 914400"/>
              <a:gd name="connsiteY13" fmla="*/ 2915144 h 2931174"/>
              <a:gd name="connsiteX14" fmla="*/ 385137 w 914400"/>
              <a:gd name="connsiteY14" fmla="*/ 2264203 h 2931174"/>
              <a:gd name="connsiteX15" fmla="*/ 33818 w 914400"/>
              <a:gd name="connsiteY15" fmla="*/ 2640765 h 2931174"/>
              <a:gd name="connsiteX16" fmla="*/ 400547 w 914400"/>
              <a:gd name="connsiteY16" fmla="*/ 2064521 h 2931174"/>
              <a:gd name="connsiteX17" fmla="*/ 268452 w 914400"/>
              <a:gd name="connsiteY17" fmla="*/ 2075825 h 2931174"/>
              <a:gd name="connsiteX18" fmla="*/ 100622 w 914400"/>
              <a:gd name="connsiteY18" fmla="*/ 2136276 h 2931174"/>
              <a:gd name="connsiteX19" fmla="*/ 472925 w 914400"/>
              <a:gd name="connsiteY19" fmla="*/ 1676836 h 2931174"/>
              <a:gd name="connsiteX20" fmla="*/ 152403 w 914400"/>
              <a:gd name="connsiteY20" fmla="*/ 1666326 h 2931174"/>
              <a:gd name="connsiteX21" fmla="*/ 0 w 914400"/>
              <a:gd name="connsiteY21" fmla="*/ 1513923 h 2931174"/>
              <a:gd name="connsiteX22" fmla="*/ 0 w 914400"/>
              <a:gd name="connsiteY22" fmla="*/ 1388605 h 2931174"/>
              <a:gd name="connsiteX23" fmla="*/ 0 w 914400"/>
              <a:gd name="connsiteY23" fmla="*/ 972024 h 2931174"/>
              <a:gd name="connsiteX24" fmla="*/ 0 w 914400"/>
              <a:gd name="connsiteY24" fmla="*/ 972024 h 2931174"/>
              <a:gd name="connsiteX25" fmla="*/ 0 w 914400"/>
              <a:gd name="connsiteY25" fmla="*/ 152403 h 2931174"/>
              <a:gd name="connsiteX0" fmla="*/ 0 w 914400"/>
              <a:gd name="connsiteY0" fmla="*/ 152403 h 2931174"/>
              <a:gd name="connsiteX1" fmla="*/ 152403 w 914400"/>
              <a:gd name="connsiteY1" fmla="*/ 0 h 2931174"/>
              <a:gd name="connsiteX2" fmla="*/ 533400 w 914400"/>
              <a:gd name="connsiteY2" fmla="*/ 0 h 2931174"/>
              <a:gd name="connsiteX3" fmla="*/ 533400 w 914400"/>
              <a:gd name="connsiteY3" fmla="*/ 0 h 2931174"/>
              <a:gd name="connsiteX4" fmla="*/ 762000 w 914400"/>
              <a:gd name="connsiteY4" fmla="*/ 0 h 2931174"/>
              <a:gd name="connsiteX5" fmla="*/ 761997 w 914400"/>
              <a:gd name="connsiteY5" fmla="*/ 0 h 2931174"/>
              <a:gd name="connsiteX6" fmla="*/ 914400 w 914400"/>
              <a:gd name="connsiteY6" fmla="*/ 152403 h 2931174"/>
              <a:gd name="connsiteX7" fmla="*/ 914400 w 914400"/>
              <a:gd name="connsiteY7" fmla="*/ 972024 h 2931174"/>
              <a:gd name="connsiteX8" fmla="*/ 914400 w 914400"/>
              <a:gd name="connsiteY8" fmla="*/ 972024 h 2931174"/>
              <a:gd name="connsiteX9" fmla="*/ 914400 w 914400"/>
              <a:gd name="connsiteY9" fmla="*/ 1388605 h 2931174"/>
              <a:gd name="connsiteX10" fmla="*/ 914400 w 914400"/>
              <a:gd name="connsiteY10" fmla="*/ 1513923 h 2931174"/>
              <a:gd name="connsiteX11" fmla="*/ 761997 w 914400"/>
              <a:gd name="connsiteY11" fmla="*/ 1666326 h 2931174"/>
              <a:gd name="connsiteX12" fmla="*/ 762000 w 914400"/>
              <a:gd name="connsiteY12" fmla="*/ 1666326 h 2931174"/>
              <a:gd name="connsiteX13" fmla="*/ 214151 w 914400"/>
              <a:gd name="connsiteY13" fmla="*/ 2915144 h 2931174"/>
              <a:gd name="connsiteX14" fmla="*/ 385137 w 914400"/>
              <a:gd name="connsiteY14" fmla="*/ 2264203 h 2931174"/>
              <a:gd name="connsiteX15" fmla="*/ 33818 w 914400"/>
              <a:gd name="connsiteY15" fmla="*/ 2640765 h 2931174"/>
              <a:gd name="connsiteX16" fmla="*/ 400547 w 914400"/>
              <a:gd name="connsiteY16" fmla="*/ 2064521 h 2931174"/>
              <a:gd name="connsiteX17" fmla="*/ 268452 w 914400"/>
              <a:gd name="connsiteY17" fmla="*/ 2117869 h 2931174"/>
              <a:gd name="connsiteX18" fmla="*/ 100622 w 914400"/>
              <a:gd name="connsiteY18" fmla="*/ 2136276 h 2931174"/>
              <a:gd name="connsiteX19" fmla="*/ 472925 w 914400"/>
              <a:gd name="connsiteY19" fmla="*/ 1676836 h 2931174"/>
              <a:gd name="connsiteX20" fmla="*/ 152403 w 914400"/>
              <a:gd name="connsiteY20" fmla="*/ 1666326 h 2931174"/>
              <a:gd name="connsiteX21" fmla="*/ 0 w 914400"/>
              <a:gd name="connsiteY21" fmla="*/ 1513923 h 2931174"/>
              <a:gd name="connsiteX22" fmla="*/ 0 w 914400"/>
              <a:gd name="connsiteY22" fmla="*/ 1388605 h 2931174"/>
              <a:gd name="connsiteX23" fmla="*/ 0 w 914400"/>
              <a:gd name="connsiteY23" fmla="*/ 972024 h 2931174"/>
              <a:gd name="connsiteX24" fmla="*/ 0 w 914400"/>
              <a:gd name="connsiteY24" fmla="*/ 972024 h 2931174"/>
              <a:gd name="connsiteX25" fmla="*/ 0 w 914400"/>
              <a:gd name="connsiteY25" fmla="*/ 152403 h 2931174"/>
              <a:gd name="connsiteX0" fmla="*/ 0 w 914400"/>
              <a:gd name="connsiteY0" fmla="*/ 152403 h 2931174"/>
              <a:gd name="connsiteX1" fmla="*/ 152403 w 914400"/>
              <a:gd name="connsiteY1" fmla="*/ 0 h 2931174"/>
              <a:gd name="connsiteX2" fmla="*/ 533400 w 914400"/>
              <a:gd name="connsiteY2" fmla="*/ 0 h 2931174"/>
              <a:gd name="connsiteX3" fmla="*/ 533400 w 914400"/>
              <a:gd name="connsiteY3" fmla="*/ 0 h 2931174"/>
              <a:gd name="connsiteX4" fmla="*/ 762000 w 914400"/>
              <a:gd name="connsiteY4" fmla="*/ 0 h 2931174"/>
              <a:gd name="connsiteX5" fmla="*/ 761997 w 914400"/>
              <a:gd name="connsiteY5" fmla="*/ 0 h 2931174"/>
              <a:gd name="connsiteX6" fmla="*/ 914400 w 914400"/>
              <a:gd name="connsiteY6" fmla="*/ 152403 h 2931174"/>
              <a:gd name="connsiteX7" fmla="*/ 914400 w 914400"/>
              <a:gd name="connsiteY7" fmla="*/ 972024 h 2931174"/>
              <a:gd name="connsiteX8" fmla="*/ 914400 w 914400"/>
              <a:gd name="connsiteY8" fmla="*/ 972024 h 2931174"/>
              <a:gd name="connsiteX9" fmla="*/ 914400 w 914400"/>
              <a:gd name="connsiteY9" fmla="*/ 1388605 h 2931174"/>
              <a:gd name="connsiteX10" fmla="*/ 914400 w 914400"/>
              <a:gd name="connsiteY10" fmla="*/ 1513923 h 2931174"/>
              <a:gd name="connsiteX11" fmla="*/ 761997 w 914400"/>
              <a:gd name="connsiteY11" fmla="*/ 1666326 h 2931174"/>
              <a:gd name="connsiteX12" fmla="*/ 762000 w 914400"/>
              <a:gd name="connsiteY12" fmla="*/ 1666326 h 2931174"/>
              <a:gd name="connsiteX13" fmla="*/ 214151 w 914400"/>
              <a:gd name="connsiteY13" fmla="*/ 2915144 h 2931174"/>
              <a:gd name="connsiteX14" fmla="*/ 385137 w 914400"/>
              <a:gd name="connsiteY14" fmla="*/ 2264203 h 2931174"/>
              <a:gd name="connsiteX15" fmla="*/ 33818 w 914400"/>
              <a:gd name="connsiteY15" fmla="*/ 2640765 h 2931174"/>
              <a:gd name="connsiteX16" fmla="*/ 277091 w 914400"/>
              <a:gd name="connsiteY16" fmla="*/ 2254500 h 2931174"/>
              <a:gd name="connsiteX17" fmla="*/ 400547 w 914400"/>
              <a:gd name="connsiteY17" fmla="*/ 2064521 h 2931174"/>
              <a:gd name="connsiteX18" fmla="*/ 268452 w 914400"/>
              <a:gd name="connsiteY18" fmla="*/ 2117869 h 2931174"/>
              <a:gd name="connsiteX19" fmla="*/ 100622 w 914400"/>
              <a:gd name="connsiteY19" fmla="*/ 2136276 h 2931174"/>
              <a:gd name="connsiteX20" fmla="*/ 472925 w 914400"/>
              <a:gd name="connsiteY20" fmla="*/ 1676836 h 2931174"/>
              <a:gd name="connsiteX21" fmla="*/ 152403 w 914400"/>
              <a:gd name="connsiteY21" fmla="*/ 1666326 h 2931174"/>
              <a:gd name="connsiteX22" fmla="*/ 0 w 914400"/>
              <a:gd name="connsiteY22" fmla="*/ 1513923 h 2931174"/>
              <a:gd name="connsiteX23" fmla="*/ 0 w 914400"/>
              <a:gd name="connsiteY23" fmla="*/ 1388605 h 2931174"/>
              <a:gd name="connsiteX24" fmla="*/ 0 w 914400"/>
              <a:gd name="connsiteY24" fmla="*/ 972024 h 2931174"/>
              <a:gd name="connsiteX25" fmla="*/ 0 w 914400"/>
              <a:gd name="connsiteY25" fmla="*/ 972024 h 2931174"/>
              <a:gd name="connsiteX26" fmla="*/ 0 w 914400"/>
              <a:gd name="connsiteY26" fmla="*/ 152403 h 2931174"/>
              <a:gd name="connsiteX0" fmla="*/ 0 w 914400"/>
              <a:gd name="connsiteY0" fmla="*/ 152403 h 2931174"/>
              <a:gd name="connsiteX1" fmla="*/ 152403 w 914400"/>
              <a:gd name="connsiteY1" fmla="*/ 0 h 2931174"/>
              <a:gd name="connsiteX2" fmla="*/ 533400 w 914400"/>
              <a:gd name="connsiteY2" fmla="*/ 0 h 2931174"/>
              <a:gd name="connsiteX3" fmla="*/ 533400 w 914400"/>
              <a:gd name="connsiteY3" fmla="*/ 0 h 2931174"/>
              <a:gd name="connsiteX4" fmla="*/ 762000 w 914400"/>
              <a:gd name="connsiteY4" fmla="*/ 0 h 2931174"/>
              <a:gd name="connsiteX5" fmla="*/ 761997 w 914400"/>
              <a:gd name="connsiteY5" fmla="*/ 0 h 2931174"/>
              <a:gd name="connsiteX6" fmla="*/ 914400 w 914400"/>
              <a:gd name="connsiteY6" fmla="*/ 152403 h 2931174"/>
              <a:gd name="connsiteX7" fmla="*/ 914400 w 914400"/>
              <a:gd name="connsiteY7" fmla="*/ 972024 h 2931174"/>
              <a:gd name="connsiteX8" fmla="*/ 914400 w 914400"/>
              <a:gd name="connsiteY8" fmla="*/ 972024 h 2931174"/>
              <a:gd name="connsiteX9" fmla="*/ 914400 w 914400"/>
              <a:gd name="connsiteY9" fmla="*/ 1388605 h 2931174"/>
              <a:gd name="connsiteX10" fmla="*/ 914400 w 914400"/>
              <a:gd name="connsiteY10" fmla="*/ 1513923 h 2931174"/>
              <a:gd name="connsiteX11" fmla="*/ 761997 w 914400"/>
              <a:gd name="connsiteY11" fmla="*/ 1666326 h 2931174"/>
              <a:gd name="connsiteX12" fmla="*/ 762000 w 914400"/>
              <a:gd name="connsiteY12" fmla="*/ 1666326 h 2931174"/>
              <a:gd name="connsiteX13" fmla="*/ 214151 w 914400"/>
              <a:gd name="connsiteY13" fmla="*/ 2915144 h 2931174"/>
              <a:gd name="connsiteX14" fmla="*/ 385137 w 914400"/>
              <a:gd name="connsiteY14" fmla="*/ 2264203 h 2931174"/>
              <a:gd name="connsiteX15" fmla="*/ 33818 w 914400"/>
              <a:gd name="connsiteY15" fmla="*/ 2640765 h 2931174"/>
              <a:gd name="connsiteX16" fmla="*/ 277091 w 914400"/>
              <a:gd name="connsiteY16" fmla="*/ 2254500 h 2931174"/>
              <a:gd name="connsiteX17" fmla="*/ 400547 w 914400"/>
              <a:gd name="connsiteY17" fmla="*/ 2064521 h 2931174"/>
              <a:gd name="connsiteX18" fmla="*/ 337567 w 914400"/>
              <a:gd name="connsiteY18" fmla="*/ 2054810 h 2931174"/>
              <a:gd name="connsiteX19" fmla="*/ 100622 w 914400"/>
              <a:gd name="connsiteY19" fmla="*/ 2136276 h 2931174"/>
              <a:gd name="connsiteX20" fmla="*/ 472925 w 914400"/>
              <a:gd name="connsiteY20" fmla="*/ 1676836 h 2931174"/>
              <a:gd name="connsiteX21" fmla="*/ 152403 w 914400"/>
              <a:gd name="connsiteY21" fmla="*/ 1666326 h 2931174"/>
              <a:gd name="connsiteX22" fmla="*/ 0 w 914400"/>
              <a:gd name="connsiteY22" fmla="*/ 1513923 h 2931174"/>
              <a:gd name="connsiteX23" fmla="*/ 0 w 914400"/>
              <a:gd name="connsiteY23" fmla="*/ 1388605 h 2931174"/>
              <a:gd name="connsiteX24" fmla="*/ 0 w 914400"/>
              <a:gd name="connsiteY24" fmla="*/ 972024 h 2931174"/>
              <a:gd name="connsiteX25" fmla="*/ 0 w 914400"/>
              <a:gd name="connsiteY25" fmla="*/ 972024 h 2931174"/>
              <a:gd name="connsiteX26" fmla="*/ 0 w 914400"/>
              <a:gd name="connsiteY26" fmla="*/ 152403 h 2931174"/>
              <a:gd name="connsiteX0" fmla="*/ 0 w 914400"/>
              <a:gd name="connsiteY0" fmla="*/ 152403 h 2931174"/>
              <a:gd name="connsiteX1" fmla="*/ 152403 w 914400"/>
              <a:gd name="connsiteY1" fmla="*/ 0 h 2931174"/>
              <a:gd name="connsiteX2" fmla="*/ 533400 w 914400"/>
              <a:gd name="connsiteY2" fmla="*/ 0 h 2931174"/>
              <a:gd name="connsiteX3" fmla="*/ 533400 w 914400"/>
              <a:gd name="connsiteY3" fmla="*/ 0 h 2931174"/>
              <a:gd name="connsiteX4" fmla="*/ 762000 w 914400"/>
              <a:gd name="connsiteY4" fmla="*/ 0 h 2931174"/>
              <a:gd name="connsiteX5" fmla="*/ 761997 w 914400"/>
              <a:gd name="connsiteY5" fmla="*/ 0 h 2931174"/>
              <a:gd name="connsiteX6" fmla="*/ 914400 w 914400"/>
              <a:gd name="connsiteY6" fmla="*/ 152403 h 2931174"/>
              <a:gd name="connsiteX7" fmla="*/ 914400 w 914400"/>
              <a:gd name="connsiteY7" fmla="*/ 972024 h 2931174"/>
              <a:gd name="connsiteX8" fmla="*/ 914400 w 914400"/>
              <a:gd name="connsiteY8" fmla="*/ 972024 h 2931174"/>
              <a:gd name="connsiteX9" fmla="*/ 914400 w 914400"/>
              <a:gd name="connsiteY9" fmla="*/ 1388605 h 2931174"/>
              <a:gd name="connsiteX10" fmla="*/ 914400 w 914400"/>
              <a:gd name="connsiteY10" fmla="*/ 1513923 h 2931174"/>
              <a:gd name="connsiteX11" fmla="*/ 761997 w 914400"/>
              <a:gd name="connsiteY11" fmla="*/ 1666326 h 2931174"/>
              <a:gd name="connsiteX12" fmla="*/ 762000 w 914400"/>
              <a:gd name="connsiteY12" fmla="*/ 1666326 h 2931174"/>
              <a:gd name="connsiteX13" fmla="*/ 214151 w 914400"/>
              <a:gd name="connsiteY13" fmla="*/ 2915144 h 2931174"/>
              <a:gd name="connsiteX14" fmla="*/ 385137 w 914400"/>
              <a:gd name="connsiteY14" fmla="*/ 2264203 h 2931174"/>
              <a:gd name="connsiteX15" fmla="*/ 33818 w 914400"/>
              <a:gd name="connsiteY15" fmla="*/ 2640765 h 2931174"/>
              <a:gd name="connsiteX16" fmla="*/ 277091 w 914400"/>
              <a:gd name="connsiteY16" fmla="*/ 2254500 h 2931174"/>
              <a:gd name="connsiteX17" fmla="*/ 400547 w 914400"/>
              <a:gd name="connsiteY17" fmla="*/ 2064521 h 2931174"/>
              <a:gd name="connsiteX18" fmla="*/ 337567 w 914400"/>
              <a:gd name="connsiteY18" fmla="*/ 2054810 h 2931174"/>
              <a:gd name="connsiteX19" fmla="*/ 100622 w 914400"/>
              <a:gd name="connsiteY19" fmla="*/ 2204246 h 2931174"/>
              <a:gd name="connsiteX20" fmla="*/ 472925 w 914400"/>
              <a:gd name="connsiteY20" fmla="*/ 1676836 h 2931174"/>
              <a:gd name="connsiteX21" fmla="*/ 152403 w 914400"/>
              <a:gd name="connsiteY21" fmla="*/ 1666326 h 2931174"/>
              <a:gd name="connsiteX22" fmla="*/ 0 w 914400"/>
              <a:gd name="connsiteY22" fmla="*/ 1513923 h 2931174"/>
              <a:gd name="connsiteX23" fmla="*/ 0 w 914400"/>
              <a:gd name="connsiteY23" fmla="*/ 1388605 h 2931174"/>
              <a:gd name="connsiteX24" fmla="*/ 0 w 914400"/>
              <a:gd name="connsiteY24" fmla="*/ 972024 h 2931174"/>
              <a:gd name="connsiteX25" fmla="*/ 0 w 914400"/>
              <a:gd name="connsiteY25" fmla="*/ 972024 h 2931174"/>
              <a:gd name="connsiteX26" fmla="*/ 0 w 914400"/>
              <a:gd name="connsiteY26" fmla="*/ 152403 h 2931174"/>
              <a:gd name="connsiteX0" fmla="*/ 0 w 914400"/>
              <a:gd name="connsiteY0" fmla="*/ 152403 h 2931174"/>
              <a:gd name="connsiteX1" fmla="*/ 152403 w 914400"/>
              <a:gd name="connsiteY1" fmla="*/ 0 h 2931174"/>
              <a:gd name="connsiteX2" fmla="*/ 533400 w 914400"/>
              <a:gd name="connsiteY2" fmla="*/ 0 h 2931174"/>
              <a:gd name="connsiteX3" fmla="*/ 533400 w 914400"/>
              <a:gd name="connsiteY3" fmla="*/ 0 h 2931174"/>
              <a:gd name="connsiteX4" fmla="*/ 762000 w 914400"/>
              <a:gd name="connsiteY4" fmla="*/ 0 h 2931174"/>
              <a:gd name="connsiteX5" fmla="*/ 761997 w 914400"/>
              <a:gd name="connsiteY5" fmla="*/ 0 h 2931174"/>
              <a:gd name="connsiteX6" fmla="*/ 914400 w 914400"/>
              <a:gd name="connsiteY6" fmla="*/ 152403 h 2931174"/>
              <a:gd name="connsiteX7" fmla="*/ 914400 w 914400"/>
              <a:gd name="connsiteY7" fmla="*/ 972024 h 2931174"/>
              <a:gd name="connsiteX8" fmla="*/ 914400 w 914400"/>
              <a:gd name="connsiteY8" fmla="*/ 972024 h 2931174"/>
              <a:gd name="connsiteX9" fmla="*/ 914400 w 914400"/>
              <a:gd name="connsiteY9" fmla="*/ 1388605 h 2931174"/>
              <a:gd name="connsiteX10" fmla="*/ 914400 w 914400"/>
              <a:gd name="connsiteY10" fmla="*/ 1513923 h 2931174"/>
              <a:gd name="connsiteX11" fmla="*/ 761997 w 914400"/>
              <a:gd name="connsiteY11" fmla="*/ 1666326 h 2931174"/>
              <a:gd name="connsiteX12" fmla="*/ 762000 w 914400"/>
              <a:gd name="connsiteY12" fmla="*/ 1666326 h 2931174"/>
              <a:gd name="connsiteX13" fmla="*/ 214151 w 914400"/>
              <a:gd name="connsiteY13" fmla="*/ 2915144 h 2931174"/>
              <a:gd name="connsiteX14" fmla="*/ 385137 w 914400"/>
              <a:gd name="connsiteY14" fmla="*/ 2264203 h 2931174"/>
              <a:gd name="connsiteX15" fmla="*/ 33818 w 914400"/>
              <a:gd name="connsiteY15" fmla="*/ 2640765 h 2931174"/>
              <a:gd name="connsiteX16" fmla="*/ 277091 w 914400"/>
              <a:gd name="connsiteY16" fmla="*/ 2254500 h 2931174"/>
              <a:gd name="connsiteX17" fmla="*/ 459984 w 914400"/>
              <a:gd name="connsiteY17" fmla="*/ 1979560 h 2931174"/>
              <a:gd name="connsiteX18" fmla="*/ 337567 w 914400"/>
              <a:gd name="connsiteY18" fmla="*/ 2054810 h 2931174"/>
              <a:gd name="connsiteX19" fmla="*/ 100622 w 914400"/>
              <a:gd name="connsiteY19" fmla="*/ 2204246 h 2931174"/>
              <a:gd name="connsiteX20" fmla="*/ 472925 w 914400"/>
              <a:gd name="connsiteY20" fmla="*/ 1676836 h 2931174"/>
              <a:gd name="connsiteX21" fmla="*/ 152403 w 914400"/>
              <a:gd name="connsiteY21" fmla="*/ 1666326 h 2931174"/>
              <a:gd name="connsiteX22" fmla="*/ 0 w 914400"/>
              <a:gd name="connsiteY22" fmla="*/ 1513923 h 2931174"/>
              <a:gd name="connsiteX23" fmla="*/ 0 w 914400"/>
              <a:gd name="connsiteY23" fmla="*/ 1388605 h 2931174"/>
              <a:gd name="connsiteX24" fmla="*/ 0 w 914400"/>
              <a:gd name="connsiteY24" fmla="*/ 972024 h 2931174"/>
              <a:gd name="connsiteX25" fmla="*/ 0 w 914400"/>
              <a:gd name="connsiteY25" fmla="*/ 972024 h 2931174"/>
              <a:gd name="connsiteX26" fmla="*/ 0 w 914400"/>
              <a:gd name="connsiteY26" fmla="*/ 152403 h 2931174"/>
              <a:gd name="connsiteX0" fmla="*/ 0 w 914400"/>
              <a:gd name="connsiteY0" fmla="*/ 152403 h 2929084"/>
              <a:gd name="connsiteX1" fmla="*/ 152403 w 914400"/>
              <a:gd name="connsiteY1" fmla="*/ 0 h 2929084"/>
              <a:gd name="connsiteX2" fmla="*/ 533400 w 914400"/>
              <a:gd name="connsiteY2" fmla="*/ 0 h 2929084"/>
              <a:gd name="connsiteX3" fmla="*/ 533400 w 914400"/>
              <a:gd name="connsiteY3" fmla="*/ 0 h 2929084"/>
              <a:gd name="connsiteX4" fmla="*/ 762000 w 914400"/>
              <a:gd name="connsiteY4" fmla="*/ 0 h 2929084"/>
              <a:gd name="connsiteX5" fmla="*/ 761997 w 914400"/>
              <a:gd name="connsiteY5" fmla="*/ 0 h 2929084"/>
              <a:gd name="connsiteX6" fmla="*/ 914400 w 914400"/>
              <a:gd name="connsiteY6" fmla="*/ 152403 h 2929084"/>
              <a:gd name="connsiteX7" fmla="*/ 914400 w 914400"/>
              <a:gd name="connsiteY7" fmla="*/ 972024 h 2929084"/>
              <a:gd name="connsiteX8" fmla="*/ 914400 w 914400"/>
              <a:gd name="connsiteY8" fmla="*/ 972024 h 2929084"/>
              <a:gd name="connsiteX9" fmla="*/ 914400 w 914400"/>
              <a:gd name="connsiteY9" fmla="*/ 1388605 h 2929084"/>
              <a:gd name="connsiteX10" fmla="*/ 914400 w 914400"/>
              <a:gd name="connsiteY10" fmla="*/ 1513923 h 2929084"/>
              <a:gd name="connsiteX11" fmla="*/ 761997 w 914400"/>
              <a:gd name="connsiteY11" fmla="*/ 1666326 h 2929084"/>
              <a:gd name="connsiteX12" fmla="*/ 762000 w 914400"/>
              <a:gd name="connsiteY12" fmla="*/ 1666326 h 2929084"/>
              <a:gd name="connsiteX13" fmla="*/ 214151 w 914400"/>
              <a:gd name="connsiteY13" fmla="*/ 2915144 h 2929084"/>
              <a:gd name="connsiteX14" fmla="*/ 444575 w 914400"/>
              <a:gd name="connsiteY14" fmla="*/ 2136761 h 2929084"/>
              <a:gd name="connsiteX15" fmla="*/ 33818 w 914400"/>
              <a:gd name="connsiteY15" fmla="*/ 2640765 h 2929084"/>
              <a:gd name="connsiteX16" fmla="*/ 277091 w 914400"/>
              <a:gd name="connsiteY16" fmla="*/ 2254500 h 2929084"/>
              <a:gd name="connsiteX17" fmla="*/ 459984 w 914400"/>
              <a:gd name="connsiteY17" fmla="*/ 1979560 h 2929084"/>
              <a:gd name="connsiteX18" fmla="*/ 337567 w 914400"/>
              <a:gd name="connsiteY18" fmla="*/ 2054810 h 2929084"/>
              <a:gd name="connsiteX19" fmla="*/ 100622 w 914400"/>
              <a:gd name="connsiteY19" fmla="*/ 2204246 h 2929084"/>
              <a:gd name="connsiteX20" fmla="*/ 472925 w 914400"/>
              <a:gd name="connsiteY20" fmla="*/ 1676836 h 2929084"/>
              <a:gd name="connsiteX21" fmla="*/ 152403 w 914400"/>
              <a:gd name="connsiteY21" fmla="*/ 1666326 h 2929084"/>
              <a:gd name="connsiteX22" fmla="*/ 0 w 914400"/>
              <a:gd name="connsiteY22" fmla="*/ 1513923 h 2929084"/>
              <a:gd name="connsiteX23" fmla="*/ 0 w 914400"/>
              <a:gd name="connsiteY23" fmla="*/ 1388605 h 2929084"/>
              <a:gd name="connsiteX24" fmla="*/ 0 w 914400"/>
              <a:gd name="connsiteY24" fmla="*/ 972024 h 2929084"/>
              <a:gd name="connsiteX25" fmla="*/ 0 w 914400"/>
              <a:gd name="connsiteY25" fmla="*/ 972024 h 2929084"/>
              <a:gd name="connsiteX26" fmla="*/ 0 w 914400"/>
              <a:gd name="connsiteY26" fmla="*/ 152403 h 2929084"/>
              <a:gd name="connsiteX0" fmla="*/ 0 w 914400"/>
              <a:gd name="connsiteY0" fmla="*/ 152403 h 2929586"/>
              <a:gd name="connsiteX1" fmla="*/ 152403 w 914400"/>
              <a:gd name="connsiteY1" fmla="*/ 0 h 2929586"/>
              <a:gd name="connsiteX2" fmla="*/ 533400 w 914400"/>
              <a:gd name="connsiteY2" fmla="*/ 0 h 2929586"/>
              <a:gd name="connsiteX3" fmla="*/ 533400 w 914400"/>
              <a:gd name="connsiteY3" fmla="*/ 0 h 2929586"/>
              <a:gd name="connsiteX4" fmla="*/ 762000 w 914400"/>
              <a:gd name="connsiteY4" fmla="*/ 0 h 2929586"/>
              <a:gd name="connsiteX5" fmla="*/ 761997 w 914400"/>
              <a:gd name="connsiteY5" fmla="*/ 0 h 2929586"/>
              <a:gd name="connsiteX6" fmla="*/ 914400 w 914400"/>
              <a:gd name="connsiteY6" fmla="*/ 152403 h 2929586"/>
              <a:gd name="connsiteX7" fmla="*/ 914400 w 914400"/>
              <a:gd name="connsiteY7" fmla="*/ 972024 h 2929586"/>
              <a:gd name="connsiteX8" fmla="*/ 914400 w 914400"/>
              <a:gd name="connsiteY8" fmla="*/ 972024 h 2929586"/>
              <a:gd name="connsiteX9" fmla="*/ 914400 w 914400"/>
              <a:gd name="connsiteY9" fmla="*/ 1388605 h 2929586"/>
              <a:gd name="connsiteX10" fmla="*/ 914400 w 914400"/>
              <a:gd name="connsiteY10" fmla="*/ 1513923 h 2929586"/>
              <a:gd name="connsiteX11" fmla="*/ 761997 w 914400"/>
              <a:gd name="connsiteY11" fmla="*/ 1666326 h 2929586"/>
              <a:gd name="connsiteX12" fmla="*/ 762000 w 914400"/>
              <a:gd name="connsiteY12" fmla="*/ 1666326 h 2929586"/>
              <a:gd name="connsiteX13" fmla="*/ 214151 w 914400"/>
              <a:gd name="connsiteY13" fmla="*/ 2915144 h 2929586"/>
              <a:gd name="connsiteX14" fmla="*/ 452004 w 914400"/>
              <a:gd name="connsiteY14" fmla="*/ 2170748 h 2929586"/>
              <a:gd name="connsiteX15" fmla="*/ 33818 w 914400"/>
              <a:gd name="connsiteY15" fmla="*/ 2640765 h 2929586"/>
              <a:gd name="connsiteX16" fmla="*/ 277091 w 914400"/>
              <a:gd name="connsiteY16" fmla="*/ 2254500 h 2929586"/>
              <a:gd name="connsiteX17" fmla="*/ 459984 w 914400"/>
              <a:gd name="connsiteY17" fmla="*/ 1979560 h 2929586"/>
              <a:gd name="connsiteX18" fmla="*/ 337567 w 914400"/>
              <a:gd name="connsiteY18" fmla="*/ 2054810 h 2929586"/>
              <a:gd name="connsiteX19" fmla="*/ 100622 w 914400"/>
              <a:gd name="connsiteY19" fmla="*/ 2204246 h 2929586"/>
              <a:gd name="connsiteX20" fmla="*/ 472925 w 914400"/>
              <a:gd name="connsiteY20" fmla="*/ 1676836 h 2929586"/>
              <a:gd name="connsiteX21" fmla="*/ 152403 w 914400"/>
              <a:gd name="connsiteY21" fmla="*/ 1666326 h 2929586"/>
              <a:gd name="connsiteX22" fmla="*/ 0 w 914400"/>
              <a:gd name="connsiteY22" fmla="*/ 1513923 h 2929586"/>
              <a:gd name="connsiteX23" fmla="*/ 0 w 914400"/>
              <a:gd name="connsiteY23" fmla="*/ 1388605 h 2929586"/>
              <a:gd name="connsiteX24" fmla="*/ 0 w 914400"/>
              <a:gd name="connsiteY24" fmla="*/ 972024 h 2929586"/>
              <a:gd name="connsiteX25" fmla="*/ 0 w 914400"/>
              <a:gd name="connsiteY25" fmla="*/ 972024 h 2929586"/>
              <a:gd name="connsiteX26" fmla="*/ 0 w 914400"/>
              <a:gd name="connsiteY26" fmla="*/ 152403 h 2929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914400" h="2929586">
                <a:moveTo>
                  <a:pt x="0" y="152403"/>
                </a:moveTo>
                <a:cubicBezTo>
                  <a:pt x="0" y="68233"/>
                  <a:pt x="68233" y="0"/>
                  <a:pt x="152403" y="0"/>
                </a:cubicBezTo>
                <a:lnTo>
                  <a:pt x="533400" y="0"/>
                </a:lnTo>
                <a:lnTo>
                  <a:pt x="533400" y="0"/>
                </a:lnTo>
                <a:lnTo>
                  <a:pt x="762000" y="0"/>
                </a:lnTo>
                <a:lnTo>
                  <a:pt x="761997" y="0"/>
                </a:lnTo>
                <a:cubicBezTo>
                  <a:pt x="846167" y="0"/>
                  <a:pt x="914400" y="68233"/>
                  <a:pt x="914400" y="152403"/>
                </a:cubicBezTo>
                <a:lnTo>
                  <a:pt x="914400" y="972024"/>
                </a:lnTo>
                <a:lnTo>
                  <a:pt x="914400" y="972024"/>
                </a:lnTo>
                <a:lnTo>
                  <a:pt x="914400" y="1388605"/>
                </a:lnTo>
                <a:lnTo>
                  <a:pt x="914400" y="1513923"/>
                </a:lnTo>
                <a:cubicBezTo>
                  <a:pt x="914400" y="1598093"/>
                  <a:pt x="846167" y="1666326"/>
                  <a:pt x="761997" y="1666326"/>
                </a:cubicBezTo>
                <a:lnTo>
                  <a:pt x="762000" y="1666326"/>
                </a:lnTo>
                <a:lnTo>
                  <a:pt x="214151" y="2915144"/>
                </a:lnTo>
                <a:cubicBezTo>
                  <a:pt x="135768" y="3049824"/>
                  <a:pt x="499338" y="2198960"/>
                  <a:pt x="452004" y="2170748"/>
                </a:cubicBezTo>
                <a:cubicBezTo>
                  <a:pt x="404670" y="2142536"/>
                  <a:pt x="62970" y="2626806"/>
                  <a:pt x="33818" y="2640765"/>
                </a:cubicBezTo>
                <a:cubicBezTo>
                  <a:pt x="4666" y="2654724"/>
                  <a:pt x="206063" y="2364701"/>
                  <a:pt x="277091" y="2254500"/>
                </a:cubicBezTo>
                <a:cubicBezTo>
                  <a:pt x="348119" y="2144299"/>
                  <a:pt x="459984" y="2004083"/>
                  <a:pt x="459984" y="1979560"/>
                </a:cubicBezTo>
                <a:cubicBezTo>
                  <a:pt x="499090" y="1885403"/>
                  <a:pt x="397461" y="2017362"/>
                  <a:pt x="337567" y="2054810"/>
                </a:cubicBezTo>
                <a:cubicBezTo>
                  <a:pt x="277673" y="2092258"/>
                  <a:pt x="66543" y="2270744"/>
                  <a:pt x="100622" y="2204246"/>
                </a:cubicBezTo>
                <a:cubicBezTo>
                  <a:pt x="193919" y="2055856"/>
                  <a:pt x="523468" y="1744649"/>
                  <a:pt x="472925" y="1676836"/>
                </a:cubicBezTo>
                <a:lnTo>
                  <a:pt x="152403" y="1666326"/>
                </a:lnTo>
                <a:cubicBezTo>
                  <a:pt x="68233" y="1666326"/>
                  <a:pt x="0" y="1598093"/>
                  <a:pt x="0" y="1513923"/>
                </a:cubicBezTo>
                <a:lnTo>
                  <a:pt x="0" y="1388605"/>
                </a:lnTo>
                <a:lnTo>
                  <a:pt x="0" y="972024"/>
                </a:lnTo>
                <a:lnTo>
                  <a:pt x="0" y="972024"/>
                </a:lnTo>
                <a:lnTo>
                  <a:pt x="0" y="15240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Rounded Rectangular Callout 154"/>
          <p:cNvSpPr/>
          <p:nvPr/>
        </p:nvSpPr>
        <p:spPr>
          <a:xfrm rot="16200000">
            <a:off x="5085829" y="2467706"/>
            <a:ext cx="1018665" cy="3355588"/>
          </a:xfrm>
          <a:custGeom>
            <a:avLst/>
            <a:gdLst>
              <a:gd name="connsiteX0" fmla="*/ 0 w 1053571"/>
              <a:gd name="connsiteY0" fmla="*/ 175599 h 2419141"/>
              <a:gd name="connsiteX1" fmla="*/ 175599 w 1053571"/>
              <a:gd name="connsiteY1" fmla="*/ 0 h 2419141"/>
              <a:gd name="connsiteX2" fmla="*/ 614583 w 1053571"/>
              <a:gd name="connsiteY2" fmla="*/ 0 h 2419141"/>
              <a:gd name="connsiteX3" fmla="*/ 614583 w 1053571"/>
              <a:gd name="connsiteY3" fmla="*/ 0 h 2419141"/>
              <a:gd name="connsiteX4" fmla="*/ 877976 w 1053571"/>
              <a:gd name="connsiteY4" fmla="*/ 0 h 2419141"/>
              <a:gd name="connsiteX5" fmla="*/ 877972 w 1053571"/>
              <a:gd name="connsiteY5" fmla="*/ 0 h 2419141"/>
              <a:gd name="connsiteX6" fmla="*/ 1053571 w 1053571"/>
              <a:gd name="connsiteY6" fmla="*/ 175599 h 2419141"/>
              <a:gd name="connsiteX7" fmla="*/ 1053571 w 1053571"/>
              <a:gd name="connsiteY7" fmla="*/ 1411166 h 2419141"/>
              <a:gd name="connsiteX8" fmla="*/ 1053571 w 1053571"/>
              <a:gd name="connsiteY8" fmla="*/ 1411166 h 2419141"/>
              <a:gd name="connsiteX9" fmla="*/ 1053571 w 1053571"/>
              <a:gd name="connsiteY9" fmla="*/ 2015951 h 2419141"/>
              <a:gd name="connsiteX10" fmla="*/ 1053571 w 1053571"/>
              <a:gd name="connsiteY10" fmla="*/ 2243542 h 2419141"/>
              <a:gd name="connsiteX11" fmla="*/ 877972 w 1053571"/>
              <a:gd name="connsiteY11" fmla="*/ 2419141 h 2419141"/>
              <a:gd name="connsiteX12" fmla="*/ 877976 w 1053571"/>
              <a:gd name="connsiteY12" fmla="*/ 2419141 h 2419141"/>
              <a:gd name="connsiteX13" fmla="*/ 696663 w 1053571"/>
              <a:gd name="connsiteY13" fmla="*/ 3603939 h 2419141"/>
              <a:gd name="connsiteX14" fmla="*/ 614583 w 1053571"/>
              <a:gd name="connsiteY14" fmla="*/ 2419141 h 2419141"/>
              <a:gd name="connsiteX15" fmla="*/ 175599 w 1053571"/>
              <a:gd name="connsiteY15" fmla="*/ 2419141 h 2419141"/>
              <a:gd name="connsiteX16" fmla="*/ 0 w 1053571"/>
              <a:gd name="connsiteY16" fmla="*/ 2243542 h 2419141"/>
              <a:gd name="connsiteX17" fmla="*/ 0 w 1053571"/>
              <a:gd name="connsiteY17" fmla="*/ 2015951 h 2419141"/>
              <a:gd name="connsiteX18" fmla="*/ 0 w 1053571"/>
              <a:gd name="connsiteY18" fmla="*/ 1411166 h 2419141"/>
              <a:gd name="connsiteX19" fmla="*/ 0 w 1053571"/>
              <a:gd name="connsiteY19" fmla="*/ 1411166 h 2419141"/>
              <a:gd name="connsiteX20" fmla="*/ 0 w 1053571"/>
              <a:gd name="connsiteY20" fmla="*/ 175599 h 2419141"/>
              <a:gd name="connsiteX0" fmla="*/ 0 w 1053571"/>
              <a:gd name="connsiteY0" fmla="*/ 175599 h 3603939"/>
              <a:gd name="connsiteX1" fmla="*/ 175599 w 1053571"/>
              <a:gd name="connsiteY1" fmla="*/ 0 h 3603939"/>
              <a:gd name="connsiteX2" fmla="*/ 614583 w 1053571"/>
              <a:gd name="connsiteY2" fmla="*/ 0 h 3603939"/>
              <a:gd name="connsiteX3" fmla="*/ 614583 w 1053571"/>
              <a:gd name="connsiteY3" fmla="*/ 0 h 3603939"/>
              <a:gd name="connsiteX4" fmla="*/ 877976 w 1053571"/>
              <a:gd name="connsiteY4" fmla="*/ 0 h 3603939"/>
              <a:gd name="connsiteX5" fmla="*/ 877972 w 1053571"/>
              <a:gd name="connsiteY5" fmla="*/ 0 h 3603939"/>
              <a:gd name="connsiteX6" fmla="*/ 1053571 w 1053571"/>
              <a:gd name="connsiteY6" fmla="*/ 175599 h 3603939"/>
              <a:gd name="connsiteX7" fmla="*/ 1053571 w 1053571"/>
              <a:gd name="connsiteY7" fmla="*/ 1411166 h 3603939"/>
              <a:gd name="connsiteX8" fmla="*/ 1053571 w 1053571"/>
              <a:gd name="connsiteY8" fmla="*/ 1411166 h 3603939"/>
              <a:gd name="connsiteX9" fmla="*/ 1053571 w 1053571"/>
              <a:gd name="connsiteY9" fmla="*/ 2015951 h 3603939"/>
              <a:gd name="connsiteX10" fmla="*/ 1053571 w 1053571"/>
              <a:gd name="connsiteY10" fmla="*/ 2243542 h 3603939"/>
              <a:gd name="connsiteX11" fmla="*/ 877972 w 1053571"/>
              <a:gd name="connsiteY11" fmla="*/ 2419141 h 3603939"/>
              <a:gd name="connsiteX12" fmla="*/ 877976 w 1053571"/>
              <a:gd name="connsiteY12" fmla="*/ 2419141 h 3603939"/>
              <a:gd name="connsiteX13" fmla="*/ 696663 w 1053571"/>
              <a:gd name="connsiteY13" fmla="*/ 3603939 h 3603939"/>
              <a:gd name="connsiteX14" fmla="*/ 38113 w 1053571"/>
              <a:gd name="connsiteY14" fmla="*/ 3204332 h 3603939"/>
              <a:gd name="connsiteX15" fmla="*/ 175599 w 1053571"/>
              <a:gd name="connsiteY15" fmla="*/ 2419141 h 3603939"/>
              <a:gd name="connsiteX16" fmla="*/ 0 w 1053571"/>
              <a:gd name="connsiteY16" fmla="*/ 2243542 h 3603939"/>
              <a:gd name="connsiteX17" fmla="*/ 0 w 1053571"/>
              <a:gd name="connsiteY17" fmla="*/ 2015951 h 3603939"/>
              <a:gd name="connsiteX18" fmla="*/ 0 w 1053571"/>
              <a:gd name="connsiteY18" fmla="*/ 1411166 h 3603939"/>
              <a:gd name="connsiteX19" fmla="*/ 0 w 1053571"/>
              <a:gd name="connsiteY19" fmla="*/ 1411166 h 3603939"/>
              <a:gd name="connsiteX20" fmla="*/ 0 w 1053571"/>
              <a:gd name="connsiteY20" fmla="*/ 175599 h 3603939"/>
              <a:gd name="connsiteX0" fmla="*/ 0 w 1053571"/>
              <a:gd name="connsiteY0" fmla="*/ 175599 h 3603939"/>
              <a:gd name="connsiteX1" fmla="*/ 175599 w 1053571"/>
              <a:gd name="connsiteY1" fmla="*/ 0 h 3603939"/>
              <a:gd name="connsiteX2" fmla="*/ 614583 w 1053571"/>
              <a:gd name="connsiteY2" fmla="*/ 0 h 3603939"/>
              <a:gd name="connsiteX3" fmla="*/ 614583 w 1053571"/>
              <a:gd name="connsiteY3" fmla="*/ 0 h 3603939"/>
              <a:gd name="connsiteX4" fmla="*/ 877976 w 1053571"/>
              <a:gd name="connsiteY4" fmla="*/ 0 h 3603939"/>
              <a:gd name="connsiteX5" fmla="*/ 877972 w 1053571"/>
              <a:gd name="connsiteY5" fmla="*/ 0 h 3603939"/>
              <a:gd name="connsiteX6" fmla="*/ 1053571 w 1053571"/>
              <a:gd name="connsiteY6" fmla="*/ 175599 h 3603939"/>
              <a:gd name="connsiteX7" fmla="*/ 1053571 w 1053571"/>
              <a:gd name="connsiteY7" fmla="*/ 1411166 h 3603939"/>
              <a:gd name="connsiteX8" fmla="*/ 1053571 w 1053571"/>
              <a:gd name="connsiteY8" fmla="*/ 1411166 h 3603939"/>
              <a:gd name="connsiteX9" fmla="*/ 1053571 w 1053571"/>
              <a:gd name="connsiteY9" fmla="*/ 2015951 h 3603939"/>
              <a:gd name="connsiteX10" fmla="*/ 1053571 w 1053571"/>
              <a:gd name="connsiteY10" fmla="*/ 2243542 h 3603939"/>
              <a:gd name="connsiteX11" fmla="*/ 877972 w 1053571"/>
              <a:gd name="connsiteY11" fmla="*/ 2419141 h 3603939"/>
              <a:gd name="connsiteX12" fmla="*/ 877976 w 1053571"/>
              <a:gd name="connsiteY12" fmla="*/ 2419141 h 3603939"/>
              <a:gd name="connsiteX13" fmla="*/ 696663 w 1053571"/>
              <a:gd name="connsiteY13" fmla="*/ 3603939 h 3603939"/>
              <a:gd name="connsiteX14" fmla="*/ 38113 w 1053571"/>
              <a:gd name="connsiteY14" fmla="*/ 3204332 h 3603939"/>
              <a:gd name="connsiteX15" fmla="*/ 175599 w 1053571"/>
              <a:gd name="connsiteY15" fmla="*/ 2419141 h 3603939"/>
              <a:gd name="connsiteX16" fmla="*/ 0 w 1053571"/>
              <a:gd name="connsiteY16" fmla="*/ 2243542 h 3603939"/>
              <a:gd name="connsiteX17" fmla="*/ 0 w 1053571"/>
              <a:gd name="connsiteY17" fmla="*/ 2015951 h 3603939"/>
              <a:gd name="connsiteX18" fmla="*/ 0 w 1053571"/>
              <a:gd name="connsiteY18" fmla="*/ 1411166 h 3603939"/>
              <a:gd name="connsiteX19" fmla="*/ 0 w 1053571"/>
              <a:gd name="connsiteY19" fmla="*/ 1411166 h 3603939"/>
              <a:gd name="connsiteX20" fmla="*/ 0 w 1053571"/>
              <a:gd name="connsiteY20" fmla="*/ 175599 h 3603939"/>
              <a:gd name="connsiteX0" fmla="*/ 318450 w 1372021"/>
              <a:gd name="connsiteY0" fmla="*/ 175599 h 3603939"/>
              <a:gd name="connsiteX1" fmla="*/ 494049 w 1372021"/>
              <a:gd name="connsiteY1" fmla="*/ 0 h 3603939"/>
              <a:gd name="connsiteX2" fmla="*/ 933033 w 1372021"/>
              <a:gd name="connsiteY2" fmla="*/ 0 h 3603939"/>
              <a:gd name="connsiteX3" fmla="*/ 933033 w 1372021"/>
              <a:gd name="connsiteY3" fmla="*/ 0 h 3603939"/>
              <a:gd name="connsiteX4" fmla="*/ 1196426 w 1372021"/>
              <a:gd name="connsiteY4" fmla="*/ 0 h 3603939"/>
              <a:gd name="connsiteX5" fmla="*/ 1196422 w 1372021"/>
              <a:gd name="connsiteY5" fmla="*/ 0 h 3603939"/>
              <a:gd name="connsiteX6" fmla="*/ 1372021 w 1372021"/>
              <a:gd name="connsiteY6" fmla="*/ 175599 h 3603939"/>
              <a:gd name="connsiteX7" fmla="*/ 1372021 w 1372021"/>
              <a:gd name="connsiteY7" fmla="*/ 1411166 h 3603939"/>
              <a:gd name="connsiteX8" fmla="*/ 1372021 w 1372021"/>
              <a:gd name="connsiteY8" fmla="*/ 1411166 h 3603939"/>
              <a:gd name="connsiteX9" fmla="*/ 1372021 w 1372021"/>
              <a:gd name="connsiteY9" fmla="*/ 2015951 h 3603939"/>
              <a:gd name="connsiteX10" fmla="*/ 1372021 w 1372021"/>
              <a:gd name="connsiteY10" fmla="*/ 2243542 h 3603939"/>
              <a:gd name="connsiteX11" fmla="*/ 1196422 w 1372021"/>
              <a:gd name="connsiteY11" fmla="*/ 2419141 h 3603939"/>
              <a:gd name="connsiteX12" fmla="*/ 1196426 w 1372021"/>
              <a:gd name="connsiteY12" fmla="*/ 2419141 h 3603939"/>
              <a:gd name="connsiteX13" fmla="*/ 1015113 w 1372021"/>
              <a:gd name="connsiteY13" fmla="*/ 3603939 h 3603939"/>
              <a:gd name="connsiteX14" fmla="*/ 18633 w 1372021"/>
              <a:gd name="connsiteY14" fmla="*/ 3502505 h 3603939"/>
              <a:gd name="connsiteX15" fmla="*/ 494049 w 1372021"/>
              <a:gd name="connsiteY15" fmla="*/ 2419141 h 3603939"/>
              <a:gd name="connsiteX16" fmla="*/ 318450 w 1372021"/>
              <a:gd name="connsiteY16" fmla="*/ 2243542 h 3603939"/>
              <a:gd name="connsiteX17" fmla="*/ 318450 w 1372021"/>
              <a:gd name="connsiteY17" fmla="*/ 2015951 h 3603939"/>
              <a:gd name="connsiteX18" fmla="*/ 318450 w 1372021"/>
              <a:gd name="connsiteY18" fmla="*/ 1411166 h 3603939"/>
              <a:gd name="connsiteX19" fmla="*/ 318450 w 1372021"/>
              <a:gd name="connsiteY19" fmla="*/ 1411166 h 3603939"/>
              <a:gd name="connsiteX20" fmla="*/ 318450 w 1372021"/>
              <a:gd name="connsiteY20" fmla="*/ 175599 h 3603939"/>
              <a:gd name="connsiteX0" fmla="*/ 318450 w 1372021"/>
              <a:gd name="connsiteY0" fmla="*/ 175599 h 3603939"/>
              <a:gd name="connsiteX1" fmla="*/ 494049 w 1372021"/>
              <a:gd name="connsiteY1" fmla="*/ 0 h 3603939"/>
              <a:gd name="connsiteX2" fmla="*/ 933033 w 1372021"/>
              <a:gd name="connsiteY2" fmla="*/ 0 h 3603939"/>
              <a:gd name="connsiteX3" fmla="*/ 933033 w 1372021"/>
              <a:gd name="connsiteY3" fmla="*/ 0 h 3603939"/>
              <a:gd name="connsiteX4" fmla="*/ 1196426 w 1372021"/>
              <a:gd name="connsiteY4" fmla="*/ 0 h 3603939"/>
              <a:gd name="connsiteX5" fmla="*/ 1196422 w 1372021"/>
              <a:gd name="connsiteY5" fmla="*/ 0 h 3603939"/>
              <a:gd name="connsiteX6" fmla="*/ 1372021 w 1372021"/>
              <a:gd name="connsiteY6" fmla="*/ 175599 h 3603939"/>
              <a:gd name="connsiteX7" fmla="*/ 1372021 w 1372021"/>
              <a:gd name="connsiteY7" fmla="*/ 1411166 h 3603939"/>
              <a:gd name="connsiteX8" fmla="*/ 1372021 w 1372021"/>
              <a:gd name="connsiteY8" fmla="*/ 1411166 h 3603939"/>
              <a:gd name="connsiteX9" fmla="*/ 1372021 w 1372021"/>
              <a:gd name="connsiteY9" fmla="*/ 2015951 h 3603939"/>
              <a:gd name="connsiteX10" fmla="*/ 1372021 w 1372021"/>
              <a:gd name="connsiteY10" fmla="*/ 2243542 h 3603939"/>
              <a:gd name="connsiteX11" fmla="*/ 1196422 w 1372021"/>
              <a:gd name="connsiteY11" fmla="*/ 2419141 h 3603939"/>
              <a:gd name="connsiteX12" fmla="*/ 1196426 w 1372021"/>
              <a:gd name="connsiteY12" fmla="*/ 2419141 h 3603939"/>
              <a:gd name="connsiteX13" fmla="*/ 1015113 w 1372021"/>
              <a:gd name="connsiteY13" fmla="*/ 3603939 h 3603939"/>
              <a:gd name="connsiteX14" fmla="*/ 18633 w 1372021"/>
              <a:gd name="connsiteY14" fmla="*/ 3502505 h 3603939"/>
              <a:gd name="connsiteX15" fmla="*/ 494049 w 1372021"/>
              <a:gd name="connsiteY15" fmla="*/ 2419141 h 3603939"/>
              <a:gd name="connsiteX16" fmla="*/ 318450 w 1372021"/>
              <a:gd name="connsiteY16" fmla="*/ 2243542 h 3603939"/>
              <a:gd name="connsiteX17" fmla="*/ 318450 w 1372021"/>
              <a:gd name="connsiteY17" fmla="*/ 2015951 h 3603939"/>
              <a:gd name="connsiteX18" fmla="*/ 318450 w 1372021"/>
              <a:gd name="connsiteY18" fmla="*/ 1411166 h 3603939"/>
              <a:gd name="connsiteX19" fmla="*/ 318450 w 1372021"/>
              <a:gd name="connsiteY19" fmla="*/ 1411166 h 3603939"/>
              <a:gd name="connsiteX20" fmla="*/ 318450 w 1372021"/>
              <a:gd name="connsiteY20" fmla="*/ 175599 h 3603939"/>
              <a:gd name="connsiteX0" fmla="*/ 318450 w 1372021"/>
              <a:gd name="connsiteY0" fmla="*/ 175599 h 3723209"/>
              <a:gd name="connsiteX1" fmla="*/ 494049 w 1372021"/>
              <a:gd name="connsiteY1" fmla="*/ 0 h 3723209"/>
              <a:gd name="connsiteX2" fmla="*/ 933033 w 1372021"/>
              <a:gd name="connsiteY2" fmla="*/ 0 h 3723209"/>
              <a:gd name="connsiteX3" fmla="*/ 933033 w 1372021"/>
              <a:gd name="connsiteY3" fmla="*/ 0 h 3723209"/>
              <a:gd name="connsiteX4" fmla="*/ 1196426 w 1372021"/>
              <a:gd name="connsiteY4" fmla="*/ 0 h 3723209"/>
              <a:gd name="connsiteX5" fmla="*/ 1196422 w 1372021"/>
              <a:gd name="connsiteY5" fmla="*/ 0 h 3723209"/>
              <a:gd name="connsiteX6" fmla="*/ 1372021 w 1372021"/>
              <a:gd name="connsiteY6" fmla="*/ 175599 h 3723209"/>
              <a:gd name="connsiteX7" fmla="*/ 1372021 w 1372021"/>
              <a:gd name="connsiteY7" fmla="*/ 1411166 h 3723209"/>
              <a:gd name="connsiteX8" fmla="*/ 1372021 w 1372021"/>
              <a:gd name="connsiteY8" fmla="*/ 1411166 h 3723209"/>
              <a:gd name="connsiteX9" fmla="*/ 1372021 w 1372021"/>
              <a:gd name="connsiteY9" fmla="*/ 2015951 h 3723209"/>
              <a:gd name="connsiteX10" fmla="*/ 1372021 w 1372021"/>
              <a:gd name="connsiteY10" fmla="*/ 2243542 h 3723209"/>
              <a:gd name="connsiteX11" fmla="*/ 1196422 w 1372021"/>
              <a:gd name="connsiteY11" fmla="*/ 2419141 h 3723209"/>
              <a:gd name="connsiteX12" fmla="*/ 1196426 w 1372021"/>
              <a:gd name="connsiteY12" fmla="*/ 2419141 h 3723209"/>
              <a:gd name="connsiteX13" fmla="*/ 229922 w 1372021"/>
              <a:gd name="connsiteY13" fmla="*/ 3723209 h 3723209"/>
              <a:gd name="connsiteX14" fmla="*/ 18633 w 1372021"/>
              <a:gd name="connsiteY14" fmla="*/ 3502505 h 3723209"/>
              <a:gd name="connsiteX15" fmla="*/ 494049 w 1372021"/>
              <a:gd name="connsiteY15" fmla="*/ 2419141 h 3723209"/>
              <a:gd name="connsiteX16" fmla="*/ 318450 w 1372021"/>
              <a:gd name="connsiteY16" fmla="*/ 2243542 h 3723209"/>
              <a:gd name="connsiteX17" fmla="*/ 318450 w 1372021"/>
              <a:gd name="connsiteY17" fmla="*/ 2015951 h 3723209"/>
              <a:gd name="connsiteX18" fmla="*/ 318450 w 1372021"/>
              <a:gd name="connsiteY18" fmla="*/ 1411166 h 3723209"/>
              <a:gd name="connsiteX19" fmla="*/ 318450 w 1372021"/>
              <a:gd name="connsiteY19" fmla="*/ 1411166 h 3723209"/>
              <a:gd name="connsiteX20" fmla="*/ 318450 w 1372021"/>
              <a:gd name="connsiteY20" fmla="*/ 175599 h 3723209"/>
              <a:gd name="connsiteX0" fmla="*/ 318450 w 1372021"/>
              <a:gd name="connsiteY0" fmla="*/ 175599 h 3730011"/>
              <a:gd name="connsiteX1" fmla="*/ 494049 w 1372021"/>
              <a:gd name="connsiteY1" fmla="*/ 0 h 3730011"/>
              <a:gd name="connsiteX2" fmla="*/ 933033 w 1372021"/>
              <a:gd name="connsiteY2" fmla="*/ 0 h 3730011"/>
              <a:gd name="connsiteX3" fmla="*/ 933033 w 1372021"/>
              <a:gd name="connsiteY3" fmla="*/ 0 h 3730011"/>
              <a:gd name="connsiteX4" fmla="*/ 1196426 w 1372021"/>
              <a:gd name="connsiteY4" fmla="*/ 0 h 3730011"/>
              <a:gd name="connsiteX5" fmla="*/ 1196422 w 1372021"/>
              <a:gd name="connsiteY5" fmla="*/ 0 h 3730011"/>
              <a:gd name="connsiteX6" fmla="*/ 1372021 w 1372021"/>
              <a:gd name="connsiteY6" fmla="*/ 175599 h 3730011"/>
              <a:gd name="connsiteX7" fmla="*/ 1372021 w 1372021"/>
              <a:gd name="connsiteY7" fmla="*/ 1411166 h 3730011"/>
              <a:gd name="connsiteX8" fmla="*/ 1372021 w 1372021"/>
              <a:gd name="connsiteY8" fmla="*/ 1411166 h 3730011"/>
              <a:gd name="connsiteX9" fmla="*/ 1372021 w 1372021"/>
              <a:gd name="connsiteY9" fmla="*/ 2015951 h 3730011"/>
              <a:gd name="connsiteX10" fmla="*/ 1372021 w 1372021"/>
              <a:gd name="connsiteY10" fmla="*/ 2243542 h 3730011"/>
              <a:gd name="connsiteX11" fmla="*/ 1196422 w 1372021"/>
              <a:gd name="connsiteY11" fmla="*/ 2419141 h 3730011"/>
              <a:gd name="connsiteX12" fmla="*/ 1196426 w 1372021"/>
              <a:gd name="connsiteY12" fmla="*/ 2419141 h 3730011"/>
              <a:gd name="connsiteX13" fmla="*/ 229922 w 1372021"/>
              <a:gd name="connsiteY13" fmla="*/ 3723209 h 3730011"/>
              <a:gd name="connsiteX14" fmla="*/ 812959 w 1372021"/>
              <a:gd name="connsiteY14" fmla="*/ 2493960 h 3730011"/>
              <a:gd name="connsiteX15" fmla="*/ 18633 w 1372021"/>
              <a:gd name="connsiteY15" fmla="*/ 3502505 h 3730011"/>
              <a:gd name="connsiteX16" fmla="*/ 494049 w 1372021"/>
              <a:gd name="connsiteY16" fmla="*/ 2419141 h 3730011"/>
              <a:gd name="connsiteX17" fmla="*/ 318450 w 1372021"/>
              <a:gd name="connsiteY17" fmla="*/ 2243542 h 3730011"/>
              <a:gd name="connsiteX18" fmla="*/ 318450 w 1372021"/>
              <a:gd name="connsiteY18" fmla="*/ 2015951 h 3730011"/>
              <a:gd name="connsiteX19" fmla="*/ 318450 w 1372021"/>
              <a:gd name="connsiteY19" fmla="*/ 1411166 h 3730011"/>
              <a:gd name="connsiteX20" fmla="*/ 318450 w 1372021"/>
              <a:gd name="connsiteY20" fmla="*/ 1411166 h 3730011"/>
              <a:gd name="connsiteX21" fmla="*/ 318450 w 1372021"/>
              <a:gd name="connsiteY21" fmla="*/ 175599 h 3730011"/>
              <a:gd name="connsiteX0" fmla="*/ 318450 w 1372021"/>
              <a:gd name="connsiteY0" fmla="*/ 175599 h 3732958"/>
              <a:gd name="connsiteX1" fmla="*/ 494049 w 1372021"/>
              <a:gd name="connsiteY1" fmla="*/ 0 h 3732958"/>
              <a:gd name="connsiteX2" fmla="*/ 933033 w 1372021"/>
              <a:gd name="connsiteY2" fmla="*/ 0 h 3732958"/>
              <a:gd name="connsiteX3" fmla="*/ 933033 w 1372021"/>
              <a:gd name="connsiteY3" fmla="*/ 0 h 3732958"/>
              <a:gd name="connsiteX4" fmla="*/ 1196426 w 1372021"/>
              <a:gd name="connsiteY4" fmla="*/ 0 h 3732958"/>
              <a:gd name="connsiteX5" fmla="*/ 1196422 w 1372021"/>
              <a:gd name="connsiteY5" fmla="*/ 0 h 3732958"/>
              <a:gd name="connsiteX6" fmla="*/ 1372021 w 1372021"/>
              <a:gd name="connsiteY6" fmla="*/ 175599 h 3732958"/>
              <a:gd name="connsiteX7" fmla="*/ 1372021 w 1372021"/>
              <a:gd name="connsiteY7" fmla="*/ 1411166 h 3732958"/>
              <a:gd name="connsiteX8" fmla="*/ 1372021 w 1372021"/>
              <a:gd name="connsiteY8" fmla="*/ 1411166 h 3732958"/>
              <a:gd name="connsiteX9" fmla="*/ 1372021 w 1372021"/>
              <a:gd name="connsiteY9" fmla="*/ 2015951 h 3732958"/>
              <a:gd name="connsiteX10" fmla="*/ 1372021 w 1372021"/>
              <a:gd name="connsiteY10" fmla="*/ 2243542 h 3732958"/>
              <a:gd name="connsiteX11" fmla="*/ 1196422 w 1372021"/>
              <a:gd name="connsiteY11" fmla="*/ 2419141 h 3732958"/>
              <a:gd name="connsiteX12" fmla="*/ 1196426 w 1372021"/>
              <a:gd name="connsiteY12" fmla="*/ 2419141 h 3732958"/>
              <a:gd name="connsiteX13" fmla="*/ 229922 w 1372021"/>
              <a:gd name="connsiteY13" fmla="*/ 3723209 h 3732958"/>
              <a:gd name="connsiteX14" fmla="*/ 673811 w 1372021"/>
              <a:gd name="connsiteY14" fmla="*/ 2911403 h 3732958"/>
              <a:gd name="connsiteX15" fmla="*/ 18633 w 1372021"/>
              <a:gd name="connsiteY15" fmla="*/ 3502505 h 3732958"/>
              <a:gd name="connsiteX16" fmla="*/ 494049 w 1372021"/>
              <a:gd name="connsiteY16" fmla="*/ 2419141 h 3732958"/>
              <a:gd name="connsiteX17" fmla="*/ 318450 w 1372021"/>
              <a:gd name="connsiteY17" fmla="*/ 2243542 h 3732958"/>
              <a:gd name="connsiteX18" fmla="*/ 318450 w 1372021"/>
              <a:gd name="connsiteY18" fmla="*/ 2015951 h 3732958"/>
              <a:gd name="connsiteX19" fmla="*/ 318450 w 1372021"/>
              <a:gd name="connsiteY19" fmla="*/ 1411166 h 3732958"/>
              <a:gd name="connsiteX20" fmla="*/ 318450 w 1372021"/>
              <a:gd name="connsiteY20" fmla="*/ 1411166 h 3732958"/>
              <a:gd name="connsiteX21" fmla="*/ 318450 w 1372021"/>
              <a:gd name="connsiteY21" fmla="*/ 175599 h 3732958"/>
              <a:gd name="connsiteX0" fmla="*/ 279600 w 1333171"/>
              <a:gd name="connsiteY0" fmla="*/ 175599 h 3732958"/>
              <a:gd name="connsiteX1" fmla="*/ 455199 w 1333171"/>
              <a:gd name="connsiteY1" fmla="*/ 0 h 3732958"/>
              <a:gd name="connsiteX2" fmla="*/ 894183 w 1333171"/>
              <a:gd name="connsiteY2" fmla="*/ 0 h 3732958"/>
              <a:gd name="connsiteX3" fmla="*/ 894183 w 1333171"/>
              <a:gd name="connsiteY3" fmla="*/ 0 h 3732958"/>
              <a:gd name="connsiteX4" fmla="*/ 1157576 w 1333171"/>
              <a:gd name="connsiteY4" fmla="*/ 0 h 3732958"/>
              <a:gd name="connsiteX5" fmla="*/ 1157572 w 1333171"/>
              <a:gd name="connsiteY5" fmla="*/ 0 h 3732958"/>
              <a:gd name="connsiteX6" fmla="*/ 1333171 w 1333171"/>
              <a:gd name="connsiteY6" fmla="*/ 175599 h 3732958"/>
              <a:gd name="connsiteX7" fmla="*/ 1333171 w 1333171"/>
              <a:gd name="connsiteY7" fmla="*/ 1411166 h 3732958"/>
              <a:gd name="connsiteX8" fmla="*/ 1333171 w 1333171"/>
              <a:gd name="connsiteY8" fmla="*/ 1411166 h 3732958"/>
              <a:gd name="connsiteX9" fmla="*/ 1333171 w 1333171"/>
              <a:gd name="connsiteY9" fmla="*/ 2015951 h 3732958"/>
              <a:gd name="connsiteX10" fmla="*/ 1333171 w 1333171"/>
              <a:gd name="connsiteY10" fmla="*/ 2243542 h 3732958"/>
              <a:gd name="connsiteX11" fmla="*/ 1157572 w 1333171"/>
              <a:gd name="connsiteY11" fmla="*/ 2419141 h 3732958"/>
              <a:gd name="connsiteX12" fmla="*/ 1157576 w 1333171"/>
              <a:gd name="connsiteY12" fmla="*/ 2419141 h 3732958"/>
              <a:gd name="connsiteX13" fmla="*/ 191072 w 1333171"/>
              <a:gd name="connsiteY13" fmla="*/ 3723209 h 3732958"/>
              <a:gd name="connsiteX14" fmla="*/ 634961 w 1333171"/>
              <a:gd name="connsiteY14" fmla="*/ 2911403 h 3732958"/>
              <a:gd name="connsiteX15" fmla="*/ 19540 w 1333171"/>
              <a:gd name="connsiteY15" fmla="*/ 3462750 h 3732958"/>
              <a:gd name="connsiteX16" fmla="*/ 455199 w 1333171"/>
              <a:gd name="connsiteY16" fmla="*/ 2419141 h 3732958"/>
              <a:gd name="connsiteX17" fmla="*/ 279600 w 1333171"/>
              <a:gd name="connsiteY17" fmla="*/ 2243542 h 3732958"/>
              <a:gd name="connsiteX18" fmla="*/ 279600 w 1333171"/>
              <a:gd name="connsiteY18" fmla="*/ 2015951 h 3732958"/>
              <a:gd name="connsiteX19" fmla="*/ 279600 w 1333171"/>
              <a:gd name="connsiteY19" fmla="*/ 1411166 h 3732958"/>
              <a:gd name="connsiteX20" fmla="*/ 279600 w 1333171"/>
              <a:gd name="connsiteY20" fmla="*/ 1411166 h 3732958"/>
              <a:gd name="connsiteX21" fmla="*/ 279600 w 1333171"/>
              <a:gd name="connsiteY21" fmla="*/ 175599 h 3732958"/>
              <a:gd name="connsiteX0" fmla="*/ 275816 w 1329387"/>
              <a:gd name="connsiteY0" fmla="*/ 175599 h 3732958"/>
              <a:gd name="connsiteX1" fmla="*/ 451415 w 1329387"/>
              <a:gd name="connsiteY1" fmla="*/ 0 h 3732958"/>
              <a:gd name="connsiteX2" fmla="*/ 890399 w 1329387"/>
              <a:gd name="connsiteY2" fmla="*/ 0 h 3732958"/>
              <a:gd name="connsiteX3" fmla="*/ 890399 w 1329387"/>
              <a:gd name="connsiteY3" fmla="*/ 0 h 3732958"/>
              <a:gd name="connsiteX4" fmla="*/ 1153792 w 1329387"/>
              <a:gd name="connsiteY4" fmla="*/ 0 h 3732958"/>
              <a:gd name="connsiteX5" fmla="*/ 1153788 w 1329387"/>
              <a:gd name="connsiteY5" fmla="*/ 0 h 3732958"/>
              <a:gd name="connsiteX6" fmla="*/ 1329387 w 1329387"/>
              <a:gd name="connsiteY6" fmla="*/ 175599 h 3732958"/>
              <a:gd name="connsiteX7" fmla="*/ 1329387 w 1329387"/>
              <a:gd name="connsiteY7" fmla="*/ 1411166 h 3732958"/>
              <a:gd name="connsiteX8" fmla="*/ 1329387 w 1329387"/>
              <a:gd name="connsiteY8" fmla="*/ 1411166 h 3732958"/>
              <a:gd name="connsiteX9" fmla="*/ 1329387 w 1329387"/>
              <a:gd name="connsiteY9" fmla="*/ 2015951 h 3732958"/>
              <a:gd name="connsiteX10" fmla="*/ 1329387 w 1329387"/>
              <a:gd name="connsiteY10" fmla="*/ 2243542 h 3732958"/>
              <a:gd name="connsiteX11" fmla="*/ 1153788 w 1329387"/>
              <a:gd name="connsiteY11" fmla="*/ 2419141 h 3732958"/>
              <a:gd name="connsiteX12" fmla="*/ 1153792 w 1329387"/>
              <a:gd name="connsiteY12" fmla="*/ 2419141 h 3732958"/>
              <a:gd name="connsiteX13" fmla="*/ 187288 w 1329387"/>
              <a:gd name="connsiteY13" fmla="*/ 3723209 h 3732958"/>
              <a:gd name="connsiteX14" fmla="*/ 631177 w 1329387"/>
              <a:gd name="connsiteY14" fmla="*/ 2911403 h 3732958"/>
              <a:gd name="connsiteX15" fmla="*/ 15756 w 1329387"/>
              <a:gd name="connsiteY15" fmla="*/ 3462750 h 3732958"/>
              <a:gd name="connsiteX16" fmla="*/ 402577 w 1329387"/>
              <a:gd name="connsiteY16" fmla="*/ 2841831 h 3732958"/>
              <a:gd name="connsiteX17" fmla="*/ 451415 w 1329387"/>
              <a:gd name="connsiteY17" fmla="*/ 2419141 h 3732958"/>
              <a:gd name="connsiteX18" fmla="*/ 275816 w 1329387"/>
              <a:gd name="connsiteY18" fmla="*/ 2243542 h 3732958"/>
              <a:gd name="connsiteX19" fmla="*/ 275816 w 1329387"/>
              <a:gd name="connsiteY19" fmla="*/ 2015951 h 3732958"/>
              <a:gd name="connsiteX20" fmla="*/ 275816 w 1329387"/>
              <a:gd name="connsiteY20" fmla="*/ 1411166 h 3732958"/>
              <a:gd name="connsiteX21" fmla="*/ 275816 w 1329387"/>
              <a:gd name="connsiteY21" fmla="*/ 1411166 h 3732958"/>
              <a:gd name="connsiteX22" fmla="*/ 275816 w 1329387"/>
              <a:gd name="connsiteY22" fmla="*/ 175599 h 3732958"/>
              <a:gd name="connsiteX0" fmla="*/ 275816 w 1329387"/>
              <a:gd name="connsiteY0" fmla="*/ 175599 h 3732958"/>
              <a:gd name="connsiteX1" fmla="*/ 451415 w 1329387"/>
              <a:gd name="connsiteY1" fmla="*/ 0 h 3732958"/>
              <a:gd name="connsiteX2" fmla="*/ 890399 w 1329387"/>
              <a:gd name="connsiteY2" fmla="*/ 0 h 3732958"/>
              <a:gd name="connsiteX3" fmla="*/ 890399 w 1329387"/>
              <a:gd name="connsiteY3" fmla="*/ 0 h 3732958"/>
              <a:gd name="connsiteX4" fmla="*/ 1153792 w 1329387"/>
              <a:gd name="connsiteY4" fmla="*/ 0 h 3732958"/>
              <a:gd name="connsiteX5" fmla="*/ 1153788 w 1329387"/>
              <a:gd name="connsiteY5" fmla="*/ 0 h 3732958"/>
              <a:gd name="connsiteX6" fmla="*/ 1329387 w 1329387"/>
              <a:gd name="connsiteY6" fmla="*/ 175599 h 3732958"/>
              <a:gd name="connsiteX7" fmla="*/ 1329387 w 1329387"/>
              <a:gd name="connsiteY7" fmla="*/ 1411166 h 3732958"/>
              <a:gd name="connsiteX8" fmla="*/ 1329387 w 1329387"/>
              <a:gd name="connsiteY8" fmla="*/ 1411166 h 3732958"/>
              <a:gd name="connsiteX9" fmla="*/ 1329387 w 1329387"/>
              <a:gd name="connsiteY9" fmla="*/ 2015951 h 3732958"/>
              <a:gd name="connsiteX10" fmla="*/ 1329387 w 1329387"/>
              <a:gd name="connsiteY10" fmla="*/ 2243542 h 3732958"/>
              <a:gd name="connsiteX11" fmla="*/ 1153788 w 1329387"/>
              <a:gd name="connsiteY11" fmla="*/ 2419141 h 3732958"/>
              <a:gd name="connsiteX12" fmla="*/ 1153792 w 1329387"/>
              <a:gd name="connsiteY12" fmla="*/ 2419141 h 3732958"/>
              <a:gd name="connsiteX13" fmla="*/ 187288 w 1329387"/>
              <a:gd name="connsiteY13" fmla="*/ 3723209 h 3732958"/>
              <a:gd name="connsiteX14" fmla="*/ 631177 w 1329387"/>
              <a:gd name="connsiteY14" fmla="*/ 2911403 h 3732958"/>
              <a:gd name="connsiteX15" fmla="*/ 15756 w 1329387"/>
              <a:gd name="connsiteY15" fmla="*/ 3462750 h 3732958"/>
              <a:gd name="connsiteX16" fmla="*/ 402577 w 1329387"/>
              <a:gd name="connsiteY16" fmla="*/ 2841831 h 3732958"/>
              <a:gd name="connsiteX17" fmla="*/ 451415 w 1329387"/>
              <a:gd name="connsiteY17" fmla="*/ 2419141 h 3732958"/>
              <a:gd name="connsiteX18" fmla="*/ 275816 w 1329387"/>
              <a:gd name="connsiteY18" fmla="*/ 2243542 h 3732958"/>
              <a:gd name="connsiteX19" fmla="*/ 275816 w 1329387"/>
              <a:gd name="connsiteY19" fmla="*/ 2015951 h 3732958"/>
              <a:gd name="connsiteX20" fmla="*/ 275816 w 1329387"/>
              <a:gd name="connsiteY20" fmla="*/ 1411166 h 3732958"/>
              <a:gd name="connsiteX21" fmla="*/ 275816 w 1329387"/>
              <a:gd name="connsiteY21" fmla="*/ 1411166 h 3732958"/>
              <a:gd name="connsiteX22" fmla="*/ 275816 w 1329387"/>
              <a:gd name="connsiteY22" fmla="*/ 175599 h 3732958"/>
              <a:gd name="connsiteX0" fmla="*/ 275816 w 1329387"/>
              <a:gd name="connsiteY0" fmla="*/ 175599 h 3732958"/>
              <a:gd name="connsiteX1" fmla="*/ 451415 w 1329387"/>
              <a:gd name="connsiteY1" fmla="*/ 0 h 3732958"/>
              <a:gd name="connsiteX2" fmla="*/ 890399 w 1329387"/>
              <a:gd name="connsiteY2" fmla="*/ 0 h 3732958"/>
              <a:gd name="connsiteX3" fmla="*/ 890399 w 1329387"/>
              <a:gd name="connsiteY3" fmla="*/ 0 h 3732958"/>
              <a:gd name="connsiteX4" fmla="*/ 1153792 w 1329387"/>
              <a:gd name="connsiteY4" fmla="*/ 0 h 3732958"/>
              <a:gd name="connsiteX5" fmla="*/ 1153788 w 1329387"/>
              <a:gd name="connsiteY5" fmla="*/ 0 h 3732958"/>
              <a:gd name="connsiteX6" fmla="*/ 1329387 w 1329387"/>
              <a:gd name="connsiteY6" fmla="*/ 175599 h 3732958"/>
              <a:gd name="connsiteX7" fmla="*/ 1329387 w 1329387"/>
              <a:gd name="connsiteY7" fmla="*/ 1411166 h 3732958"/>
              <a:gd name="connsiteX8" fmla="*/ 1329387 w 1329387"/>
              <a:gd name="connsiteY8" fmla="*/ 1411166 h 3732958"/>
              <a:gd name="connsiteX9" fmla="*/ 1329387 w 1329387"/>
              <a:gd name="connsiteY9" fmla="*/ 2015951 h 3732958"/>
              <a:gd name="connsiteX10" fmla="*/ 1329387 w 1329387"/>
              <a:gd name="connsiteY10" fmla="*/ 2243542 h 3732958"/>
              <a:gd name="connsiteX11" fmla="*/ 1153788 w 1329387"/>
              <a:gd name="connsiteY11" fmla="*/ 2419141 h 3732958"/>
              <a:gd name="connsiteX12" fmla="*/ 1153792 w 1329387"/>
              <a:gd name="connsiteY12" fmla="*/ 2419141 h 3732958"/>
              <a:gd name="connsiteX13" fmla="*/ 187288 w 1329387"/>
              <a:gd name="connsiteY13" fmla="*/ 3723209 h 3732958"/>
              <a:gd name="connsiteX14" fmla="*/ 631177 w 1329387"/>
              <a:gd name="connsiteY14" fmla="*/ 2911403 h 3732958"/>
              <a:gd name="connsiteX15" fmla="*/ 15756 w 1329387"/>
              <a:gd name="connsiteY15" fmla="*/ 3462750 h 3732958"/>
              <a:gd name="connsiteX16" fmla="*/ 402577 w 1329387"/>
              <a:gd name="connsiteY16" fmla="*/ 2841831 h 3732958"/>
              <a:gd name="connsiteX17" fmla="*/ 451415 w 1329387"/>
              <a:gd name="connsiteY17" fmla="*/ 2419141 h 3732958"/>
              <a:gd name="connsiteX18" fmla="*/ 275816 w 1329387"/>
              <a:gd name="connsiteY18" fmla="*/ 2243542 h 3732958"/>
              <a:gd name="connsiteX19" fmla="*/ 275816 w 1329387"/>
              <a:gd name="connsiteY19" fmla="*/ 2015951 h 3732958"/>
              <a:gd name="connsiteX20" fmla="*/ 275816 w 1329387"/>
              <a:gd name="connsiteY20" fmla="*/ 1411166 h 3732958"/>
              <a:gd name="connsiteX21" fmla="*/ 275816 w 1329387"/>
              <a:gd name="connsiteY21" fmla="*/ 1411166 h 3732958"/>
              <a:gd name="connsiteX22" fmla="*/ 275816 w 1329387"/>
              <a:gd name="connsiteY22" fmla="*/ 175599 h 3732958"/>
              <a:gd name="connsiteX0" fmla="*/ 410037 w 1463608"/>
              <a:gd name="connsiteY0" fmla="*/ 175599 h 3732958"/>
              <a:gd name="connsiteX1" fmla="*/ 585636 w 1463608"/>
              <a:gd name="connsiteY1" fmla="*/ 0 h 3732958"/>
              <a:gd name="connsiteX2" fmla="*/ 1024620 w 1463608"/>
              <a:gd name="connsiteY2" fmla="*/ 0 h 3732958"/>
              <a:gd name="connsiteX3" fmla="*/ 1024620 w 1463608"/>
              <a:gd name="connsiteY3" fmla="*/ 0 h 3732958"/>
              <a:gd name="connsiteX4" fmla="*/ 1288013 w 1463608"/>
              <a:gd name="connsiteY4" fmla="*/ 0 h 3732958"/>
              <a:gd name="connsiteX5" fmla="*/ 1288009 w 1463608"/>
              <a:gd name="connsiteY5" fmla="*/ 0 h 3732958"/>
              <a:gd name="connsiteX6" fmla="*/ 1463608 w 1463608"/>
              <a:gd name="connsiteY6" fmla="*/ 175599 h 3732958"/>
              <a:gd name="connsiteX7" fmla="*/ 1463608 w 1463608"/>
              <a:gd name="connsiteY7" fmla="*/ 1411166 h 3732958"/>
              <a:gd name="connsiteX8" fmla="*/ 1463608 w 1463608"/>
              <a:gd name="connsiteY8" fmla="*/ 1411166 h 3732958"/>
              <a:gd name="connsiteX9" fmla="*/ 1463608 w 1463608"/>
              <a:gd name="connsiteY9" fmla="*/ 2015951 h 3732958"/>
              <a:gd name="connsiteX10" fmla="*/ 1463608 w 1463608"/>
              <a:gd name="connsiteY10" fmla="*/ 2243542 h 3732958"/>
              <a:gd name="connsiteX11" fmla="*/ 1288009 w 1463608"/>
              <a:gd name="connsiteY11" fmla="*/ 2419141 h 3732958"/>
              <a:gd name="connsiteX12" fmla="*/ 1288013 w 1463608"/>
              <a:gd name="connsiteY12" fmla="*/ 2419141 h 3732958"/>
              <a:gd name="connsiteX13" fmla="*/ 321509 w 1463608"/>
              <a:gd name="connsiteY13" fmla="*/ 3723209 h 3732958"/>
              <a:gd name="connsiteX14" fmla="*/ 765398 w 1463608"/>
              <a:gd name="connsiteY14" fmla="*/ 2911403 h 3732958"/>
              <a:gd name="connsiteX15" fmla="*/ 149977 w 1463608"/>
              <a:gd name="connsiteY15" fmla="*/ 3462750 h 3732958"/>
              <a:gd name="connsiteX16" fmla="*/ 536798 w 1463608"/>
              <a:gd name="connsiteY16" fmla="*/ 2841831 h 3732958"/>
              <a:gd name="connsiteX17" fmla="*/ 85 w 1463608"/>
              <a:gd name="connsiteY17" fmla="*/ 3199640 h 3732958"/>
              <a:gd name="connsiteX18" fmla="*/ 585636 w 1463608"/>
              <a:gd name="connsiteY18" fmla="*/ 2419141 h 3732958"/>
              <a:gd name="connsiteX19" fmla="*/ 410037 w 1463608"/>
              <a:gd name="connsiteY19" fmla="*/ 2243542 h 3732958"/>
              <a:gd name="connsiteX20" fmla="*/ 410037 w 1463608"/>
              <a:gd name="connsiteY20" fmla="*/ 2015951 h 3732958"/>
              <a:gd name="connsiteX21" fmla="*/ 410037 w 1463608"/>
              <a:gd name="connsiteY21" fmla="*/ 1411166 h 3732958"/>
              <a:gd name="connsiteX22" fmla="*/ 410037 w 1463608"/>
              <a:gd name="connsiteY22" fmla="*/ 1411166 h 3732958"/>
              <a:gd name="connsiteX23" fmla="*/ 410037 w 1463608"/>
              <a:gd name="connsiteY23" fmla="*/ 175599 h 3732958"/>
              <a:gd name="connsiteX0" fmla="*/ 410037 w 1463608"/>
              <a:gd name="connsiteY0" fmla="*/ 175599 h 3732958"/>
              <a:gd name="connsiteX1" fmla="*/ 585636 w 1463608"/>
              <a:gd name="connsiteY1" fmla="*/ 0 h 3732958"/>
              <a:gd name="connsiteX2" fmla="*/ 1024620 w 1463608"/>
              <a:gd name="connsiteY2" fmla="*/ 0 h 3732958"/>
              <a:gd name="connsiteX3" fmla="*/ 1024620 w 1463608"/>
              <a:gd name="connsiteY3" fmla="*/ 0 h 3732958"/>
              <a:gd name="connsiteX4" fmla="*/ 1288013 w 1463608"/>
              <a:gd name="connsiteY4" fmla="*/ 0 h 3732958"/>
              <a:gd name="connsiteX5" fmla="*/ 1288009 w 1463608"/>
              <a:gd name="connsiteY5" fmla="*/ 0 h 3732958"/>
              <a:gd name="connsiteX6" fmla="*/ 1463608 w 1463608"/>
              <a:gd name="connsiteY6" fmla="*/ 175599 h 3732958"/>
              <a:gd name="connsiteX7" fmla="*/ 1463608 w 1463608"/>
              <a:gd name="connsiteY7" fmla="*/ 1411166 h 3732958"/>
              <a:gd name="connsiteX8" fmla="*/ 1463608 w 1463608"/>
              <a:gd name="connsiteY8" fmla="*/ 1411166 h 3732958"/>
              <a:gd name="connsiteX9" fmla="*/ 1463608 w 1463608"/>
              <a:gd name="connsiteY9" fmla="*/ 2015951 h 3732958"/>
              <a:gd name="connsiteX10" fmla="*/ 1463608 w 1463608"/>
              <a:gd name="connsiteY10" fmla="*/ 2243542 h 3732958"/>
              <a:gd name="connsiteX11" fmla="*/ 1288009 w 1463608"/>
              <a:gd name="connsiteY11" fmla="*/ 2419141 h 3732958"/>
              <a:gd name="connsiteX12" fmla="*/ 1288013 w 1463608"/>
              <a:gd name="connsiteY12" fmla="*/ 2419141 h 3732958"/>
              <a:gd name="connsiteX13" fmla="*/ 321509 w 1463608"/>
              <a:gd name="connsiteY13" fmla="*/ 3723209 h 3732958"/>
              <a:gd name="connsiteX14" fmla="*/ 765398 w 1463608"/>
              <a:gd name="connsiteY14" fmla="*/ 2911403 h 3732958"/>
              <a:gd name="connsiteX15" fmla="*/ 149977 w 1463608"/>
              <a:gd name="connsiteY15" fmla="*/ 3462750 h 3732958"/>
              <a:gd name="connsiteX16" fmla="*/ 536798 w 1463608"/>
              <a:gd name="connsiteY16" fmla="*/ 2841831 h 3732958"/>
              <a:gd name="connsiteX17" fmla="*/ 85 w 1463608"/>
              <a:gd name="connsiteY17" fmla="*/ 3199640 h 3732958"/>
              <a:gd name="connsiteX18" fmla="*/ 824175 w 1463608"/>
              <a:gd name="connsiteY18" fmla="*/ 2372162 h 3732958"/>
              <a:gd name="connsiteX19" fmla="*/ 410037 w 1463608"/>
              <a:gd name="connsiteY19" fmla="*/ 2243542 h 3732958"/>
              <a:gd name="connsiteX20" fmla="*/ 410037 w 1463608"/>
              <a:gd name="connsiteY20" fmla="*/ 2015951 h 3732958"/>
              <a:gd name="connsiteX21" fmla="*/ 410037 w 1463608"/>
              <a:gd name="connsiteY21" fmla="*/ 1411166 h 3732958"/>
              <a:gd name="connsiteX22" fmla="*/ 410037 w 1463608"/>
              <a:gd name="connsiteY22" fmla="*/ 1411166 h 3732958"/>
              <a:gd name="connsiteX23" fmla="*/ 410037 w 1463608"/>
              <a:gd name="connsiteY23" fmla="*/ 175599 h 3732958"/>
              <a:gd name="connsiteX0" fmla="*/ 410037 w 1463608"/>
              <a:gd name="connsiteY0" fmla="*/ 175599 h 3732958"/>
              <a:gd name="connsiteX1" fmla="*/ 585636 w 1463608"/>
              <a:gd name="connsiteY1" fmla="*/ 0 h 3732958"/>
              <a:gd name="connsiteX2" fmla="*/ 1024620 w 1463608"/>
              <a:gd name="connsiteY2" fmla="*/ 0 h 3732958"/>
              <a:gd name="connsiteX3" fmla="*/ 1024620 w 1463608"/>
              <a:gd name="connsiteY3" fmla="*/ 0 h 3732958"/>
              <a:gd name="connsiteX4" fmla="*/ 1288013 w 1463608"/>
              <a:gd name="connsiteY4" fmla="*/ 0 h 3732958"/>
              <a:gd name="connsiteX5" fmla="*/ 1288009 w 1463608"/>
              <a:gd name="connsiteY5" fmla="*/ 0 h 3732958"/>
              <a:gd name="connsiteX6" fmla="*/ 1463608 w 1463608"/>
              <a:gd name="connsiteY6" fmla="*/ 175599 h 3732958"/>
              <a:gd name="connsiteX7" fmla="*/ 1463608 w 1463608"/>
              <a:gd name="connsiteY7" fmla="*/ 1411166 h 3732958"/>
              <a:gd name="connsiteX8" fmla="*/ 1463608 w 1463608"/>
              <a:gd name="connsiteY8" fmla="*/ 1411166 h 3732958"/>
              <a:gd name="connsiteX9" fmla="*/ 1463608 w 1463608"/>
              <a:gd name="connsiteY9" fmla="*/ 2015951 h 3732958"/>
              <a:gd name="connsiteX10" fmla="*/ 1463608 w 1463608"/>
              <a:gd name="connsiteY10" fmla="*/ 2243542 h 3732958"/>
              <a:gd name="connsiteX11" fmla="*/ 1288009 w 1463608"/>
              <a:gd name="connsiteY11" fmla="*/ 2419141 h 3732958"/>
              <a:gd name="connsiteX12" fmla="*/ 1009718 w 1463608"/>
              <a:gd name="connsiteY12" fmla="*/ 2454377 h 3732958"/>
              <a:gd name="connsiteX13" fmla="*/ 321509 w 1463608"/>
              <a:gd name="connsiteY13" fmla="*/ 3723209 h 3732958"/>
              <a:gd name="connsiteX14" fmla="*/ 765398 w 1463608"/>
              <a:gd name="connsiteY14" fmla="*/ 2911403 h 3732958"/>
              <a:gd name="connsiteX15" fmla="*/ 149977 w 1463608"/>
              <a:gd name="connsiteY15" fmla="*/ 3462750 h 3732958"/>
              <a:gd name="connsiteX16" fmla="*/ 536798 w 1463608"/>
              <a:gd name="connsiteY16" fmla="*/ 2841831 h 3732958"/>
              <a:gd name="connsiteX17" fmla="*/ 85 w 1463608"/>
              <a:gd name="connsiteY17" fmla="*/ 3199640 h 3732958"/>
              <a:gd name="connsiteX18" fmla="*/ 824175 w 1463608"/>
              <a:gd name="connsiteY18" fmla="*/ 2372162 h 3732958"/>
              <a:gd name="connsiteX19" fmla="*/ 410037 w 1463608"/>
              <a:gd name="connsiteY19" fmla="*/ 2243542 h 3732958"/>
              <a:gd name="connsiteX20" fmla="*/ 410037 w 1463608"/>
              <a:gd name="connsiteY20" fmla="*/ 2015951 h 3732958"/>
              <a:gd name="connsiteX21" fmla="*/ 410037 w 1463608"/>
              <a:gd name="connsiteY21" fmla="*/ 1411166 h 3732958"/>
              <a:gd name="connsiteX22" fmla="*/ 410037 w 1463608"/>
              <a:gd name="connsiteY22" fmla="*/ 1411166 h 3732958"/>
              <a:gd name="connsiteX23" fmla="*/ 410037 w 1463608"/>
              <a:gd name="connsiteY23" fmla="*/ 175599 h 3732958"/>
              <a:gd name="connsiteX0" fmla="*/ 410037 w 1463608"/>
              <a:gd name="connsiteY0" fmla="*/ 175599 h 3732958"/>
              <a:gd name="connsiteX1" fmla="*/ 585636 w 1463608"/>
              <a:gd name="connsiteY1" fmla="*/ 0 h 3732958"/>
              <a:gd name="connsiteX2" fmla="*/ 1024620 w 1463608"/>
              <a:gd name="connsiteY2" fmla="*/ 0 h 3732958"/>
              <a:gd name="connsiteX3" fmla="*/ 1024620 w 1463608"/>
              <a:gd name="connsiteY3" fmla="*/ 0 h 3732958"/>
              <a:gd name="connsiteX4" fmla="*/ 1288013 w 1463608"/>
              <a:gd name="connsiteY4" fmla="*/ 0 h 3732958"/>
              <a:gd name="connsiteX5" fmla="*/ 1288009 w 1463608"/>
              <a:gd name="connsiteY5" fmla="*/ 0 h 3732958"/>
              <a:gd name="connsiteX6" fmla="*/ 1463608 w 1463608"/>
              <a:gd name="connsiteY6" fmla="*/ 175599 h 3732958"/>
              <a:gd name="connsiteX7" fmla="*/ 1463608 w 1463608"/>
              <a:gd name="connsiteY7" fmla="*/ 1411166 h 3732958"/>
              <a:gd name="connsiteX8" fmla="*/ 1463608 w 1463608"/>
              <a:gd name="connsiteY8" fmla="*/ 1411166 h 3732958"/>
              <a:gd name="connsiteX9" fmla="*/ 1463608 w 1463608"/>
              <a:gd name="connsiteY9" fmla="*/ 2015951 h 3732958"/>
              <a:gd name="connsiteX10" fmla="*/ 1463608 w 1463608"/>
              <a:gd name="connsiteY10" fmla="*/ 2243542 h 3732958"/>
              <a:gd name="connsiteX11" fmla="*/ 1288009 w 1463608"/>
              <a:gd name="connsiteY11" fmla="*/ 2419141 h 3732958"/>
              <a:gd name="connsiteX12" fmla="*/ 1178683 w 1463608"/>
              <a:gd name="connsiteY12" fmla="*/ 2430887 h 3732958"/>
              <a:gd name="connsiteX13" fmla="*/ 321509 w 1463608"/>
              <a:gd name="connsiteY13" fmla="*/ 3723209 h 3732958"/>
              <a:gd name="connsiteX14" fmla="*/ 765398 w 1463608"/>
              <a:gd name="connsiteY14" fmla="*/ 2911403 h 3732958"/>
              <a:gd name="connsiteX15" fmla="*/ 149977 w 1463608"/>
              <a:gd name="connsiteY15" fmla="*/ 3462750 h 3732958"/>
              <a:gd name="connsiteX16" fmla="*/ 536798 w 1463608"/>
              <a:gd name="connsiteY16" fmla="*/ 2841831 h 3732958"/>
              <a:gd name="connsiteX17" fmla="*/ 85 w 1463608"/>
              <a:gd name="connsiteY17" fmla="*/ 3199640 h 3732958"/>
              <a:gd name="connsiteX18" fmla="*/ 824175 w 1463608"/>
              <a:gd name="connsiteY18" fmla="*/ 2372162 h 3732958"/>
              <a:gd name="connsiteX19" fmla="*/ 410037 w 1463608"/>
              <a:gd name="connsiteY19" fmla="*/ 2243542 h 3732958"/>
              <a:gd name="connsiteX20" fmla="*/ 410037 w 1463608"/>
              <a:gd name="connsiteY20" fmla="*/ 2015951 h 3732958"/>
              <a:gd name="connsiteX21" fmla="*/ 410037 w 1463608"/>
              <a:gd name="connsiteY21" fmla="*/ 1411166 h 3732958"/>
              <a:gd name="connsiteX22" fmla="*/ 410037 w 1463608"/>
              <a:gd name="connsiteY22" fmla="*/ 1411166 h 3732958"/>
              <a:gd name="connsiteX23" fmla="*/ 410037 w 1463608"/>
              <a:gd name="connsiteY23" fmla="*/ 175599 h 3732958"/>
              <a:gd name="connsiteX0" fmla="*/ 410037 w 1463608"/>
              <a:gd name="connsiteY0" fmla="*/ 175599 h 3732958"/>
              <a:gd name="connsiteX1" fmla="*/ 585636 w 1463608"/>
              <a:gd name="connsiteY1" fmla="*/ 0 h 3732958"/>
              <a:gd name="connsiteX2" fmla="*/ 1024620 w 1463608"/>
              <a:gd name="connsiteY2" fmla="*/ 0 h 3732958"/>
              <a:gd name="connsiteX3" fmla="*/ 1024620 w 1463608"/>
              <a:gd name="connsiteY3" fmla="*/ 0 h 3732958"/>
              <a:gd name="connsiteX4" fmla="*/ 1288013 w 1463608"/>
              <a:gd name="connsiteY4" fmla="*/ 0 h 3732958"/>
              <a:gd name="connsiteX5" fmla="*/ 1288009 w 1463608"/>
              <a:gd name="connsiteY5" fmla="*/ 0 h 3732958"/>
              <a:gd name="connsiteX6" fmla="*/ 1463608 w 1463608"/>
              <a:gd name="connsiteY6" fmla="*/ 175599 h 3732958"/>
              <a:gd name="connsiteX7" fmla="*/ 1463608 w 1463608"/>
              <a:gd name="connsiteY7" fmla="*/ 1411166 h 3732958"/>
              <a:gd name="connsiteX8" fmla="*/ 1463608 w 1463608"/>
              <a:gd name="connsiteY8" fmla="*/ 1411166 h 3732958"/>
              <a:gd name="connsiteX9" fmla="*/ 1463608 w 1463608"/>
              <a:gd name="connsiteY9" fmla="*/ 2015951 h 3732958"/>
              <a:gd name="connsiteX10" fmla="*/ 1463608 w 1463608"/>
              <a:gd name="connsiteY10" fmla="*/ 2243542 h 3732958"/>
              <a:gd name="connsiteX11" fmla="*/ 1288009 w 1463608"/>
              <a:gd name="connsiteY11" fmla="*/ 2419141 h 3732958"/>
              <a:gd name="connsiteX12" fmla="*/ 1178683 w 1463608"/>
              <a:gd name="connsiteY12" fmla="*/ 2430887 h 3732958"/>
              <a:gd name="connsiteX13" fmla="*/ 321509 w 1463608"/>
              <a:gd name="connsiteY13" fmla="*/ 3723209 h 3732958"/>
              <a:gd name="connsiteX14" fmla="*/ 765398 w 1463608"/>
              <a:gd name="connsiteY14" fmla="*/ 2911403 h 3732958"/>
              <a:gd name="connsiteX15" fmla="*/ 149977 w 1463608"/>
              <a:gd name="connsiteY15" fmla="*/ 3462750 h 3732958"/>
              <a:gd name="connsiteX16" fmla="*/ 536798 w 1463608"/>
              <a:gd name="connsiteY16" fmla="*/ 2841831 h 3732958"/>
              <a:gd name="connsiteX17" fmla="*/ 85 w 1463608"/>
              <a:gd name="connsiteY17" fmla="*/ 3199640 h 3732958"/>
              <a:gd name="connsiteX18" fmla="*/ 824175 w 1463608"/>
              <a:gd name="connsiteY18" fmla="*/ 2372162 h 3732958"/>
              <a:gd name="connsiteX19" fmla="*/ 410037 w 1463608"/>
              <a:gd name="connsiteY19" fmla="*/ 2349247 h 3732958"/>
              <a:gd name="connsiteX20" fmla="*/ 410037 w 1463608"/>
              <a:gd name="connsiteY20" fmla="*/ 2015951 h 3732958"/>
              <a:gd name="connsiteX21" fmla="*/ 410037 w 1463608"/>
              <a:gd name="connsiteY21" fmla="*/ 1411166 h 3732958"/>
              <a:gd name="connsiteX22" fmla="*/ 410037 w 1463608"/>
              <a:gd name="connsiteY22" fmla="*/ 1411166 h 3732958"/>
              <a:gd name="connsiteX23" fmla="*/ 410037 w 1463608"/>
              <a:gd name="connsiteY23" fmla="*/ 175599 h 3732958"/>
              <a:gd name="connsiteX0" fmla="*/ 340476 w 1394047"/>
              <a:gd name="connsiteY0" fmla="*/ 175599 h 3732958"/>
              <a:gd name="connsiteX1" fmla="*/ 516075 w 1394047"/>
              <a:gd name="connsiteY1" fmla="*/ 0 h 3732958"/>
              <a:gd name="connsiteX2" fmla="*/ 955059 w 1394047"/>
              <a:gd name="connsiteY2" fmla="*/ 0 h 3732958"/>
              <a:gd name="connsiteX3" fmla="*/ 955059 w 1394047"/>
              <a:gd name="connsiteY3" fmla="*/ 0 h 3732958"/>
              <a:gd name="connsiteX4" fmla="*/ 1218452 w 1394047"/>
              <a:gd name="connsiteY4" fmla="*/ 0 h 3732958"/>
              <a:gd name="connsiteX5" fmla="*/ 1218448 w 1394047"/>
              <a:gd name="connsiteY5" fmla="*/ 0 h 3732958"/>
              <a:gd name="connsiteX6" fmla="*/ 1394047 w 1394047"/>
              <a:gd name="connsiteY6" fmla="*/ 175599 h 3732958"/>
              <a:gd name="connsiteX7" fmla="*/ 1394047 w 1394047"/>
              <a:gd name="connsiteY7" fmla="*/ 1411166 h 3732958"/>
              <a:gd name="connsiteX8" fmla="*/ 1394047 w 1394047"/>
              <a:gd name="connsiteY8" fmla="*/ 1411166 h 3732958"/>
              <a:gd name="connsiteX9" fmla="*/ 1394047 w 1394047"/>
              <a:gd name="connsiteY9" fmla="*/ 2015951 h 3732958"/>
              <a:gd name="connsiteX10" fmla="*/ 1394047 w 1394047"/>
              <a:gd name="connsiteY10" fmla="*/ 2243542 h 3732958"/>
              <a:gd name="connsiteX11" fmla="*/ 1218448 w 1394047"/>
              <a:gd name="connsiteY11" fmla="*/ 2419141 h 3732958"/>
              <a:gd name="connsiteX12" fmla="*/ 1109122 w 1394047"/>
              <a:gd name="connsiteY12" fmla="*/ 2430887 h 3732958"/>
              <a:gd name="connsiteX13" fmla="*/ 251948 w 1394047"/>
              <a:gd name="connsiteY13" fmla="*/ 3723209 h 3732958"/>
              <a:gd name="connsiteX14" fmla="*/ 695837 w 1394047"/>
              <a:gd name="connsiteY14" fmla="*/ 2911403 h 3732958"/>
              <a:gd name="connsiteX15" fmla="*/ 80416 w 1394047"/>
              <a:gd name="connsiteY15" fmla="*/ 3462750 h 3732958"/>
              <a:gd name="connsiteX16" fmla="*/ 467237 w 1394047"/>
              <a:gd name="connsiteY16" fmla="*/ 2841831 h 3732958"/>
              <a:gd name="connsiteX17" fmla="*/ 98 w 1394047"/>
              <a:gd name="connsiteY17" fmla="*/ 3164406 h 3732958"/>
              <a:gd name="connsiteX18" fmla="*/ 754614 w 1394047"/>
              <a:gd name="connsiteY18" fmla="*/ 2372162 h 3732958"/>
              <a:gd name="connsiteX19" fmla="*/ 340476 w 1394047"/>
              <a:gd name="connsiteY19" fmla="*/ 2349247 h 3732958"/>
              <a:gd name="connsiteX20" fmla="*/ 340476 w 1394047"/>
              <a:gd name="connsiteY20" fmla="*/ 2015951 h 3732958"/>
              <a:gd name="connsiteX21" fmla="*/ 340476 w 1394047"/>
              <a:gd name="connsiteY21" fmla="*/ 1411166 h 3732958"/>
              <a:gd name="connsiteX22" fmla="*/ 340476 w 1394047"/>
              <a:gd name="connsiteY22" fmla="*/ 1411166 h 3732958"/>
              <a:gd name="connsiteX23" fmla="*/ 340476 w 1394047"/>
              <a:gd name="connsiteY23" fmla="*/ 175599 h 3732958"/>
              <a:gd name="connsiteX0" fmla="*/ 340463 w 1394034"/>
              <a:gd name="connsiteY0" fmla="*/ 175599 h 3732958"/>
              <a:gd name="connsiteX1" fmla="*/ 516062 w 1394034"/>
              <a:gd name="connsiteY1" fmla="*/ 0 h 3732958"/>
              <a:gd name="connsiteX2" fmla="*/ 955046 w 1394034"/>
              <a:gd name="connsiteY2" fmla="*/ 0 h 3732958"/>
              <a:gd name="connsiteX3" fmla="*/ 955046 w 1394034"/>
              <a:gd name="connsiteY3" fmla="*/ 0 h 3732958"/>
              <a:gd name="connsiteX4" fmla="*/ 1218439 w 1394034"/>
              <a:gd name="connsiteY4" fmla="*/ 0 h 3732958"/>
              <a:gd name="connsiteX5" fmla="*/ 1218435 w 1394034"/>
              <a:gd name="connsiteY5" fmla="*/ 0 h 3732958"/>
              <a:gd name="connsiteX6" fmla="*/ 1394034 w 1394034"/>
              <a:gd name="connsiteY6" fmla="*/ 175599 h 3732958"/>
              <a:gd name="connsiteX7" fmla="*/ 1394034 w 1394034"/>
              <a:gd name="connsiteY7" fmla="*/ 1411166 h 3732958"/>
              <a:gd name="connsiteX8" fmla="*/ 1394034 w 1394034"/>
              <a:gd name="connsiteY8" fmla="*/ 1411166 h 3732958"/>
              <a:gd name="connsiteX9" fmla="*/ 1394034 w 1394034"/>
              <a:gd name="connsiteY9" fmla="*/ 2015951 h 3732958"/>
              <a:gd name="connsiteX10" fmla="*/ 1394034 w 1394034"/>
              <a:gd name="connsiteY10" fmla="*/ 2243542 h 3732958"/>
              <a:gd name="connsiteX11" fmla="*/ 1218435 w 1394034"/>
              <a:gd name="connsiteY11" fmla="*/ 2419141 h 3732958"/>
              <a:gd name="connsiteX12" fmla="*/ 1109109 w 1394034"/>
              <a:gd name="connsiteY12" fmla="*/ 2430887 h 3732958"/>
              <a:gd name="connsiteX13" fmla="*/ 251935 w 1394034"/>
              <a:gd name="connsiteY13" fmla="*/ 3723209 h 3732958"/>
              <a:gd name="connsiteX14" fmla="*/ 695824 w 1394034"/>
              <a:gd name="connsiteY14" fmla="*/ 2911403 h 3732958"/>
              <a:gd name="connsiteX15" fmla="*/ 80403 w 1394034"/>
              <a:gd name="connsiteY15" fmla="*/ 3462750 h 3732958"/>
              <a:gd name="connsiteX16" fmla="*/ 546737 w 1394034"/>
              <a:gd name="connsiteY16" fmla="*/ 2841835 h 3732958"/>
              <a:gd name="connsiteX17" fmla="*/ 85 w 1394034"/>
              <a:gd name="connsiteY17" fmla="*/ 3164406 h 3732958"/>
              <a:gd name="connsiteX18" fmla="*/ 754601 w 1394034"/>
              <a:gd name="connsiteY18" fmla="*/ 2372162 h 3732958"/>
              <a:gd name="connsiteX19" fmla="*/ 340463 w 1394034"/>
              <a:gd name="connsiteY19" fmla="*/ 2349247 h 3732958"/>
              <a:gd name="connsiteX20" fmla="*/ 340463 w 1394034"/>
              <a:gd name="connsiteY20" fmla="*/ 2015951 h 3732958"/>
              <a:gd name="connsiteX21" fmla="*/ 340463 w 1394034"/>
              <a:gd name="connsiteY21" fmla="*/ 1411166 h 3732958"/>
              <a:gd name="connsiteX22" fmla="*/ 340463 w 1394034"/>
              <a:gd name="connsiteY22" fmla="*/ 1411166 h 3732958"/>
              <a:gd name="connsiteX23" fmla="*/ 340463 w 1394034"/>
              <a:gd name="connsiteY23" fmla="*/ 175599 h 3732958"/>
              <a:gd name="connsiteX0" fmla="*/ 340463 w 1394034"/>
              <a:gd name="connsiteY0" fmla="*/ 175599 h 4024305"/>
              <a:gd name="connsiteX1" fmla="*/ 516062 w 1394034"/>
              <a:gd name="connsiteY1" fmla="*/ 0 h 4024305"/>
              <a:gd name="connsiteX2" fmla="*/ 955046 w 1394034"/>
              <a:gd name="connsiteY2" fmla="*/ 0 h 4024305"/>
              <a:gd name="connsiteX3" fmla="*/ 955046 w 1394034"/>
              <a:gd name="connsiteY3" fmla="*/ 0 h 4024305"/>
              <a:gd name="connsiteX4" fmla="*/ 1218439 w 1394034"/>
              <a:gd name="connsiteY4" fmla="*/ 0 h 4024305"/>
              <a:gd name="connsiteX5" fmla="*/ 1218435 w 1394034"/>
              <a:gd name="connsiteY5" fmla="*/ 0 h 4024305"/>
              <a:gd name="connsiteX6" fmla="*/ 1394034 w 1394034"/>
              <a:gd name="connsiteY6" fmla="*/ 175599 h 4024305"/>
              <a:gd name="connsiteX7" fmla="*/ 1394034 w 1394034"/>
              <a:gd name="connsiteY7" fmla="*/ 1411166 h 4024305"/>
              <a:gd name="connsiteX8" fmla="*/ 1394034 w 1394034"/>
              <a:gd name="connsiteY8" fmla="*/ 1411166 h 4024305"/>
              <a:gd name="connsiteX9" fmla="*/ 1394034 w 1394034"/>
              <a:gd name="connsiteY9" fmla="*/ 2015951 h 4024305"/>
              <a:gd name="connsiteX10" fmla="*/ 1394034 w 1394034"/>
              <a:gd name="connsiteY10" fmla="*/ 2243542 h 4024305"/>
              <a:gd name="connsiteX11" fmla="*/ 1218435 w 1394034"/>
              <a:gd name="connsiteY11" fmla="*/ 2419141 h 4024305"/>
              <a:gd name="connsiteX12" fmla="*/ 1109109 w 1394034"/>
              <a:gd name="connsiteY12" fmla="*/ 2430887 h 4024305"/>
              <a:gd name="connsiteX13" fmla="*/ 351326 w 1394034"/>
              <a:gd name="connsiteY13" fmla="*/ 4016833 h 4024305"/>
              <a:gd name="connsiteX14" fmla="*/ 695824 w 1394034"/>
              <a:gd name="connsiteY14" fmla="*/ 2911403 h 4024305"/>
              <a:gd name="connsiteX15" fmla="*/ 80403 w 1394034"/>
              <a:gd name="connsiteY15" fmla="*/ 3462750 h 4024305"/>
              <a:gd name="connsiteX16" fmla="*/ 546737 w 1394034"/>
              <a:gd name="connsiteY16" fmla="*/ 2841835 h 4024305"/>
              <a:gd name="connsiteX17" fmla="*/ 85 w 1394034"/>
              <a:gd name="connsiteY17" fmla="*/ 3164406 h 4024305"/>
              <a:gd name="connsiteX18" fmla="*/ 754601 w 1394034"/>
              <a:gd name="connsiteY18" fmla="*/ 2372162 h 4024305"/>
              <a:gd name="connsiteX19" fmla="*/ 340463 w 1394034"/>
              <a:gd name="connsiteY19" fmla="*/ 2349247 h 4024305"/>
              <a:gd name="connsiteX20" fmla="*/ 340463 w 1394034"/>
              <a:gd name="connsiteY20" fmla="*/ 2015951 h 4024305"/>
              <a:gd name="connsiteX21" fmla="*/ 340463 w 1394034"/>
              <a:gd name="connsiteY21" fmla="*/ 1411166 h 4024305"/>
              <a:gd name="connsiteX22" fmla="*/ 340463 w 1394034"/>
              <a:gd name="connsiteY22" fmla="*/ 1411166 h 4024305"/>
              <a:gd name="connsiteX23" fmla="*/ 340463 w 1394034"/>
              <a:gd name="connsiteY23" fmla="*/ 175599 h 4024305"/>
              <a:gd name="connsiteX0" fmla="*/ 340463 w 1394034"/>
              <a:gd name="connsiteY0" fmla="*/ 175599 h 4024168"/>
              <a:gd name="connsiteX1" fmla="*/ 516062 w 1394034"/>
              <a:gd name="connsiteY1" fmla="*/ 0 h 4024168"/>
              <a:gd name="connsiteX2" fmla="*/ 955046 w 1394034"/>
              <a:gd name="connsiteY2" fmla="*/ 0 h 4024168"/>
              <a:gd name="connsiteX3" fmla="*/ 955046 w 1394034"/>
              <a:gd name="connsiteY3" fmla="*/ 0 h 4024168"/>
              <a:gd name="connsiteX4" fmla="*/ 1218439 w 1394034"/>
              <a:gd name="connsiteY4" fmla="*/ 0 h 4024168"/>
              <a:gd name="connsiteX5" fmla="*/ 1218435 w 1394034"/>
              <a:gd name="connsiteY5" fmla="*/ 0 h 4024168"/>
              <a:gd name="connsiteX6" fmla="*/ 1394034 w 1394034"/>
              <a:gd name="connsiteY6" fmla="*/ 175599 h 4024168"/>
              <a:gd name="connsiteX7" fmla="*/ 1394034 w 1394034"/>
              <a:gd name="connsiteY7" fmla="*/ 1411166 h 4024168"/>
              <a:gd name="connsiteX8" fmla="*/ 1394034 w 1394034"/>
              <a:gd name="connsiteY8" fmla="*/ 1411166 h 4024168"/>
              <a:gd name="connsiteX9" fmla="*/ 1394034 w 1394034"/>
              <a:gd name="connsiteY9" fmla="*/ 2015951 h 4024168"/>
              <a:gd name="connsiteX10" fmla="*/ 1394034 w 1394034"/>
              <a:gd name="connsiteY10" fmla="*/ 2243542 h 4024168"/>
              <a:gd name="connsiteX11" fmla="*/ 1218435 w 1394034"/>
              <a:gd name="connsiteY11" fmla="*/ 2419141 h 4024168"/>
              <a:gd name="connsiteX12" fmla="*/ 1109109 w 1394034"/>
              <a:gd name="connsiteY12" fmla="*/ 2430887 h 4024168"/>
              <a:gd name="connsiteX13" fmla="*/ 351326 w 1394034"/>
              <a:gd name="connsiteY13" fmla="*/ 4016833 h 4024168"/>
              <a:gd name="connsiteX14" fmla="*/ 755459 w 1394034"/>
              <a:gd name="connsiteY14" fmla="*/ 2887917 h 4024168"/>
              <a:gd name="connsiteX15" fmla="*/ 80403 w 1394034"/>
              <a:gd name="connsiteY15" fmla="*/ 3462750 h 4024168"/>
              <a:gd name="connsiteX16" fmla="*/ 546737 w 1394034"/>
              <a:gd name="connsiteY16" fmla="*/ 2841835 h 4024168"/>
              <a:gd name="connsiteX17" fmla="*/ 85 w 1394034"/>
              <a:gd name="connsiteY17" fmla="*/ 3164406 h 4024168"/>
              <a:gd name="connsiteX18" fmla="*/ 754601 w 1394034"/>
              <a:gd name="connsiteY18" fmla="*/ 2372162 h 4024168"/>
              <a:gd name="connsiteX19" fmla="*/ 340463 w 1394034"/>
              <a:gd name="connsiteY19" fmla="*/ 2349247 h 4024168"/>
              <a:gd name="connsiteX20" fmla="*/ 340463 w 1394034"/>
              <a:gd name="connsiteY20" fmla="*/ 2015951 h 4024168"/>
              <a:gd name="connsiteX21" fmla="*/ 340463 w 1394034"/>
              <a:gd name="connsiteY21" fmla="*/ 1411166 h 4024168"/>
              <a:gd name="connsiteX22" fmla="*/ 340463 w 1394034"/>
              <a:gd name="connsiteY22" fmla="*/ 1411166 h 4024168"/>
              <a:gd name="connsiteX23" fmla="*/ 340463 w 1394034"/>
              <a:gd name="connsiteY23" fmla="*/ 175599 h 4024168"/>
              <a:gd name="connsiteX0" fmla="*/ 340964 w 1394535"/>
              <a:gd name="connsiteY0" fmla="*/ 175599 h 4024168"/>
              <a:gd name="connsiteX1" fmla="*/ 516563 w 1394535"/>
              <a:gd name="connsiteY1" fmla="*/ 0 h 4024168"/>
              <a:gd name="connsiteX2" fmla="*/ 955547 w 1394535"/>
              <a:gd name="connsiteY2" fmla="*/ 0 h 4024168"/>
              <a:gd name="connsiteX3" fmla="*/ 955547 w 1394535"/>
              <a:gd name="connsiteY3" fmla="*/ 0 h 4024168"/>
              <a:gd name="connsiteX4" fmla="*/ 1218940 w 1394535"/>
              <a:gd name="connsiteY4" fmla="*/ 0 h 4024168"/>
              <a:gd name="connsiteX5" fmla="*/ 1218936 w 1394535"/>
              <a:gd name="connsiteY5" fmla="*/ 0 h 4024168"/>
              <a:gd name="connsiteX6" fmla="*/ 1394535 w 1394535"/>
              <a:gd name="connsiteY6" fmla="*/ 175599 h 4024168"/>
              <a:gd name="connsiteX7" fmla="*/ 1394535 w 1394535"/>
              <a:gd name="connsiteY7" fmla="*/ 1411166 h 4024168"/>
              <a:gd name="connsiteX8" fmla="*/ 1394535 w 1394535"/>
              <a:gd name="connsiteY8" fmla="*/ 1411166 h 4024168"/>
              <a:gd name="connsiteX9" fmla="*/ 1394535 w 1394535"/>
              <a:gd name="connsiteY9" fmla="*/ 2015951 h 4024168"/>
              <a:gd name="connsiteX10" fmla="*/ 1394535 w 1394535"/>
              <a:gd name="connsiteY10" fmla="*/ 2243542 h 4024168"/>
              <a:gd name="connsiteX11" fmla="*/ 1218936 w 1394535"/>
              <a:gd name="connsiteY11" fmla="*/ 2419141 h 4024168"/>
              <a:gd name="connsiteX12" fmla="*/ 1109610 w 1394535"/>
              <a:gd name="connsiteY12" fmla="*/ 2430887 h 4024168"/>
              <a:gd name="connsiteX13" fmla="*/ 351827 w 1394535"/>
              <a:gd name="connsiteY13" fmla="*/ 4016833 h 4024168"/>
              <a:gd name="connsiteX14" fmla="*/ 755960 w 1394535"/>
              <a:gd name="connsiteY14" fmla="*/ 2887917 h 4024168"/>
              <a:gd name="connsiteX15" fmla="*/ 11330 w 1394535"/>
              <a:gd name="connsiteY15" fmla="*/ 3544967 h 4024168"/>
              <a:gd name="connsiteX16" fmla="*/ 547238 w 1394535"/>
              <a:gd name="connsiteY16" fmla="*/ 2841835 h 4024168"/>
              <a:gd name="connsiteX17" fmla="*/ 586 w 1394535"/>
              <a:gd name="connsiteY17" fmla="*/ 3164406 h 4024168"/>
              <a:gd name="connsiteX18" fmla="*/ 755102 w 1394535"/>
              <a:gd name="connsiteY18" fmla="*/ 2372162 h 4024168"/>
              <a:gd name="connsiteX19" fmla="*/ 340964 w 1394535"/>
              <a:gd name="connsiteY19" fmla="*/ 2349247 h 4024168"/>
              <a:gd name="connsiteX20" fmla="*/ 340964 w 1394535"/>
              <a:gd name="connsiteY20" fmla="*/ 2015951 h 4024168"/>
              <a:gd name="connsiteX21" fmla="*/ 340964 w 1394535"/>
              <a:gd name="connsiteY21" fmla="*/ 1411166 h 4024168"/>
              <a:gd name="connsiteX22" fmla="*/ 340964 w 1394535"/>
              <a:gd name="connsiteY22" fmla="*/ 1411166 h 4024168"/>
              <a:gd name="connsiteX23" fmla="*/ 340964 w 1394535"/>
              <a:gd name="connsiteY23" fmla="*/ 175599 h 4024168"/>
              <a:gd name="connsiteX0" fmla="*/ 340449 w 1394020"/>
              <a:gd name="connsiteY0" fmla="*/ 175599 h 4024168"/>
              <a:gd name="connsiteX1" fmla="*/ 516048 w 1394020"/>
              <a:gd name="connsiteY1" fmla="*/ 0 h 4024168"/>
              <a:gd name="connsiteX2" fmla="*/ 955032 w 1394020"/>
              <a:gd name="connsiteY2" fmla="*/ 0 h 4024168"/>
              <a:gd name="connsiteX3" fmla="*/ 955032 w 1394020"/>
              <a:gd name="connsiteY3" fmla="*/ 0 h 4024168"/>
              <a:gd name="connsiteX4" fmla="*/ 1218425 w 1394020"/>
              <a:gd name="connsiteY4" fmla="*/ 0 h 4024168"/>
              <a:gd name="connsiteX5" fmla="*/ 1218421 w 1394020"/>
              <a:gd name="connsiteY5" fmla="*/ 0 h 4024168"/>
              <a:gd name="connsiteX6" fmla="*/ 1394020 w 1394020"/>
              <a:gd name="connsiteY6" fmla="*/ 175599 h 4024168"/>
              <a:gd name="connsiteX7" fmla="*/ 1394020 w 1394020"/>
              <a:gd name="connsiteY7" fmla="*/ 1411166 h 4024168"/>
              <a:gd name="connsiteX8" fmla="*/ 1394020 w 1394020"/>
              <a:gd name="connsiteY8" fmla="*/ 1411166 h 4024168"/>
              <a:gd name="connsiteX9" fmla="*/ 1394020 w 1394020"/>
              <a:gd name="connsiteY9" fmla="*/ 2015951 h 4024168"/>
              <a:gd name="connsiteX10" fmla="*/ 1394020 w 1394020"/>
              <a:gd name="connsiteY10" fmla="*/ 2243542 h 4024168"/>
              <a:gd name="connsiteX11" fmla="*/ 1218421 w 1394020"/>
              <a:gd name="connsiteY11" fmla="*/ 2419141 h 4024168"/>
              <a:gd name="connsiteX12" fmla="*/ 1109095 w 1394020"/>
              <a:gd name="connsiteY12" fmla="*/ 2430887 h 4024168"/>
              <a:gd name="connsiteX13" fmla="*/ 351312 w 1394020"/>
              <a:gd name="connsiteY13" fmla="*/ 4016833 h 4024168"/>
              <a:gd name="connsiteX14" fmla="*/ 755445 w 1394020"/>
              <a:gd name="connsiteY14" fmla="*/ 2887917 h 4024168"/>
              <a:gd name="connsiteX15" fmla="*/ 10815 w 1394020"/>
              <a:gd name="connsiteY15" fmla="*/ 3544967 h 4024168"/>
              <a:gd name="connsiteX16" fmla="*/ 665992 w 1394020"/>
              <a:gd name="connsiteY16" fmla="*/ 2783111 h 4024168"/>
              <a:gd name="connsiteX17" fmla="*/ 71 w 1394020"/>
              <a:gd name="connsiteY17" fmla="*/ 3164406 h 4024168"/>
              <a:gd name="connsiteX18" fmla="*/ 754587 w 1394020"/>
              <a:gd name="connsiteY18" fmla="*/ 2372162 h 4024168"/>
              <a:gd name="connsiteX19" fmla="*/ 340449 w 1394020"/>
              <a:gd name="connsiteY19" fmla="*/ 2349247 h 4024168"/>
              <a:gd name="connsiteX20" fmla="*/ 340449 w 1394020"/>
              <a:gd name="connsiteY20" fmla="*/ 2015951 h 4024168"/>
              <a:gd name="connsiteX21" fmla="*/ 340449 w 1394020"/>
              <a:gd name="connsiteY21" fmla="*/ 1411166 h 4024168"/>
              <a:gd name="connsiteX22" fmla="*/ 340449 w 1394020"/>
              <a:gd name="connsiteY22" fmla="*/ 1411166 h 4024168"/>
              <a:gd name="connsiteX23" fmla="*/ 340449 w 1394020"/>
              <a:gd name="connsiteY23" fmla="*/ 175599 h 4024168"/>
              <a:gd name="connsiteX0" fmla="*/ 383219 w 1436790"/>
              <a:gd name="connsiteY0" fmla="*/ 175599 h 4024168"/>
              <a:gd name="connsiteX1" fmla="*/ 558818 w 1436790"/>
              <a:gd name="connsiteY1" fmla="*/ 0 h 4024168"/>
              <a:gd name="connsiteX2" fmla="*/ 997802 w 1436790"/>
              <a:gd name="connsiteY2" fmla="*/ 0 h 4024168"/>
              <a:gd name="connsiteX3" fmla="*/ 997802 w 1436790"/>
              <a:gd name="connsiteY3" fmla="*/ 0 h 4024168"/>
              <a:gd name="connsiteX4" fmla="*/ 1261195 w 1436790"/>
              <a:gd name="connsiteY4" fmla="*/ 0 h 4024168"/>
              <a:gd name="connsiteX5" fmla="*/ 1261191 w 1436790"/>
              <a:gd name="connsiteY5" fmla="*/ 0 h 4024168"/>
              <a:gd name="connsiteX6" fmla="*/ 1436790 w 1436790"/>
              <a:gd name="connsiteY6" fmla="*/ 175599 h 4024168"/>
              <a:gd name="connsiteX7" fmla="*/ 1436790 w 1436790"/>
              <a:gd name="connsiteY7" fmla="*/ 1411166 h 4024168"/>
              <a:gd name="connsiteX8" fmla="*/ 1436790 w 1436790"/>
              <a:gd name="connsiteY8" fmla="*/ 1411166 h 4024168"/>
              <a:gd name="connsiteX9" fmla="*/ 1436790 w 1436790"/>
              <a:gd name="connsiteY9" fmla="*/ 2015951 h 4024168"/>
              <a:gd name="connsiteX10" fmla="*/ 1436790 w 1436790"/>
              <a:gd name="connsiteY10" fmla="*/ 2243542 h 4024168"/>
              <a:gd name="connsiteX11" fmla="*/ 1261191 w 1436790"/>
              <a:gd name="connsiteY11" fmla="*/ 2419141 h 4024168"/>
              <a:gd name="connsiteX12" fmla="*/ 1151865 w 1436790"/>
              <a:gd name="connsiteY12" fmla="*/ 2430887 h 4024168"/>
              <a:gd name="connsiteX13" fmla="*/ 394082 w 1436790"/>
              <a:gd name="connsiteY13" fmla="*/ 4016833 h 4024168"/>
              <a:gd name="connsiteX14" fmla="*/ 798215 w 1436790"/>
              <a:gd name="connsiteY14" fmla="*/ 2887917 h 4024168"/>
              <a:gd name="connsiteX15" fmla="*/ 53585 w 1436790"/>
              <a:gd name="connsiteY15" fmla="*/ 3544967 h 4024168"/>
              <a:gd name="connsiteX16" fmla="*/ 708762 w 1436790"/>
              <a:gd name="connsiteY16" fmla="*/ 2783111 h 4024168"/>
              <a:gd name="connsiteX17" fmla="*/ 161971 w 1436790"/>
              <a:gd name="connsiteY17" fmla="*/ 3048461 h 4024168"/>
              <a:gd name="connsiteX18" fmla="*/ 42841 w 1436790"/>
              <a:gd name="connsiteY18" fmla="*/ 3164406 h 4024168"/>
              <a:gd name="connsiteX19" fmla="*/ 797357 w 1436790"/>
              <a:gd name="connsiteY19" fmla="*/ 2372162 h 4024168"/>
              <a:gd name="connsiteX20" fmla="*/ 383219 w 1436790"/>
              <a:gd name="connsiteY20" fmla="*/ 2349247 h 4024168"/>
              <a:gd name="connsiteX21" fmla="*/ 383219 w 1436790"/>
              <a:gd name="connsiteY21" fmla="*/ 2015951 h 4024168"/>
              <a:gd name="connsiteX22" fmla="*/ 383219 w 1436790"/>
              <a:gd name="connsiteY22" fmla="*/ 1411166 h 4024168"/>
              <a:gd name="connsiteX23" fmla="*/ 383219 w 1436790"/>
              <a:gd name="connsiteY23" fmla="*/ 1411166 h 4024168"/>
              <a:gd name="connsiteX24" fmla="*/ 383219 w 1436790"/>
              <a:gd name="connsiteY24" fmla="*/ 175599 h 4024168"/>
              <a:gd name="connsiteX0" fmla="*/ 383219 w 1436790"/>
              <a:gd name="connsiteY0" fmla="*/ 175599 h 4024168"/>
              <a:gd name="connsiteX1" fmla="*/ 558818 w 1436790"/>
              <a:gd name="connsiteY1" fmla="*/ 0 h 4024168"/>
              <a:gd name="connsiteX2" fmla="*/ 997802 w 1436790"/>
              <a:gd name="connsiteY2" fmla="*/ 0 h 4024168"/>
              <a:gd name="connsiteX3" fmla="*/ 997802 w 1436790"/>
              <a:gd name="connsiteY3" fmla="*/ 0 h 4024168"/>
              <a:gd name="connsiteX4" fmla="*/ 1261195 w 1436790"/>
              <a:gd name="connsiteY4" fmla="*/ 0 h 4024168"/>
              <a:gd name="connsiteX5" fmla="*/ 1261191 w 1436790"/>
              <a:gd name="connsiteY5" fmla="*/ 0 h 4024168"/>
              <a:gd name="connsiteX6" fmla="*/ 1436790 w 1436790"/>
              <a:gd name="connsiteY6" fmla="*/ 175599 h 4024168"/>
              <a:gd name="connsiteX7" fmla="*/ 1436790 w 1436790"/>
              <a:gd name="connsiteY7" fmla="*/ 1411166 h 4024168"/>
              <a:gd name="connsiteX8" fmla="*/ 1436790 w 1436790"/>
              <a:gd name="connsiteY8" fmla="*/ 1411166 h 4024168"/>
              <a:gd name="connsiteX9" fmla="*/ 1436790 w 1436790"/>
              <a:gd name="connsiteY9" fmla="*/ 2015951 h 4024168"/>
              <a:gd name="connsiteX10" fmla="*/ 1436790 w 1436790"/>
              <a:gd name="connsiteY10" fmla="*/ 2243542 h 4024168"/>
              <a:gd name="connsiteX11" fmla="*/ 1261191 w 1436790"/>
              <a:gd name="connsiteY11" fmla="*/ 2419141 h 4024168"/>
              <a:gd name="connsiteX12" fmla="*/ 1082291 w 1436790"/>
              <a:gd name="connsiteY12" fmla="*/ 2454380 h 4024168"/>
              <a:gd name="connsiteX13" fmla="*/ 394082 w 1436790"/>
              <a:gd name="connsiteY13" fmla="*/ 4016833 h 4024168"/>
              <a:gd name="connsiteX14" fmla="*/ 798215 w 1436790"/>
              <a:gd name="connsiteY14" fmla="*/ 2887917 h 4024168"/>
              <a:gd name="connsiteX15" fmla="*/ 53585 w 1436790"/>
              <a:gd name="connsiteY15" fmla="*/ 3544967 h 4024168"/>
              <a:gd name="connsiteX16" fmla="*/ 708762 w 1436790"/>
              <a:gd name="connsiteY16" fmla="*/ 2783111 h 4024168"/>
              <a:gd name="connsiteX17" fmla="*/ 161971 w 1436790"/>
              <a:gd name="connsiteY17" fmla="*/ 3048461 h 4024168"/>
              <a:gd name="connsiteX18" fmla="*/ 42841 w 1436790"/>
              <a:gd name="connsiteY18" fmla="*/ 3164406 h 4024168"/>
              <a:gd name="connsiteX19" fmla="*/ 797357 w 1436790"/>
              <a:gd name="connsiteY19" fmla="*/ 2372162 h 4024168"/>
              <a:gd name="connsiteX20" fmla="*/ 383219 w 1436790"/>
              <a:gd name="connsiteY20" fmla="*/ 2349247 h 4024168"/>
              <a:gd name="connsiteX21" fmla="*/ 383219 w 1436790"/>
              <a:gd name="connsiteY21" fmla="*/ 2015951 h 4024168"/>
              <a:gd name="connsiteX22" fmla="*/ 383219 w 1436790"/>
              <a:gd name="connsiteY22" fmla="*/ 1411166 h 4024168"/>
              <a:gd name="connsiteX23" fmla="*/ 383219 w 1436790"/>
              <a:gd name="connsiteY23" fmla="*/ 1411166 h 4024168"/>
              <a:gd name="connsiteX24" fmla="*/ 383219 w 1436790"/>
              <a:gd name="connsiteY24" fmla="*/ 175599 h 4024168"/>
              <a:gd name="connsiteX0" fmla="*/ 383219 w 1436790"/>
              <a:gd name="connsiteY0" fmla="*/ 175599 h 4023908"/>
              <a:gd name="connsiteX1" fmla="*/ 558818 w 1436790"/>
              <a:gd name="connsiteY1" fmla="*/ 0 h 4023908"/>
              <a:gd name="connsiteX2" fmla="*/ 997802 w 1436790"/>
              <a:gd name="connsiteY2" fmla="*/ 0 h 4023908"/>
              <a:gd name="connsiteX3" fmla="*/ 997802 w 1436790"/>
              <a:gd name="connsiteY3" fmla="*/ 0 h 4023908"/>
              <a:gd name="connsiteX4" fmla="*/ 1261195 w 1436790"/>
              <a:gd name="connsiteY4" fmla="*/ 0 h 4023908"/>
              <a:gd name="connsiteX5" fmla="*/ 1261191 w 1436790"/>
              <a:gd name="connsiteY5" fmla="*/ 0 h 4023908"/>
              <a:gd name="connsiteX6" fmla="*/ 1436790 w 1436790"/>
              <a:gd name="connsiteY6" fmla="*/ 175599 h 4023908"/>
              <a:gd name="connsiteX7" fmla="*/ 1436790 w 1436790"/>
              <a:gd name="connsiteY7" fmla="*/ 1411166 h 4023908"/>
              <a:gd name="connsiteX8" fmla="*/ 1436790 w 1436790"/>
              <a:gd name="connsiteY8" fmla="*/ 1411166 h 4023908"/>
              <a:gd name="connsiteX9" fmla="*/ 1436790 w 1436790"/>
              <a:gd name="connsiteY9" fmla="*/ 2015951 h 4023908"/>
              <a:gd name="connsiteX10" fmla="*/ 1436790 w 1436790"/>
              <a:gd name="connsiteY10" fmla="*/ 2243542 h 4023908"/>
              <a:gd name="connsiteX11" fmla="*/ 1261191 w 1436790"/>
              <a:gd name="connsiteY11" fmla="*/ 2419141 h 4023908"/>
              <a:gd name="connsiteX12" fmla="*/ 1082291 w 1436790"/>
              <a:gd name="connsiteY12" fmla="*/ 2454380 h 4023908"/>
              <a:gd name="connsiteX13" fmla="*/ 394082 w 1436790"/>
              <a:gd name="connsiteY13" fmla="*/ 4016833 h 4023908"/>
              <a:gd name="connsiteX14" fmla="*/ 798215 w 1436790"/>
              <a:gd name="connsiteY14" fmla="*/ 2840941 h 4023908"/>
              <a:gd name="connsiteX15" fmla="*/ 53585 w 1436790"/>
              <a:gd name="connsiteY15" fmla="*/ 3544967 h 4023908"/>
              <a:gd name="connsiteX16" fmla="*/ 708762 w 1436790"/>
              <a:gd name="connsiteY16" fmla="*/ 2783111 h 4023908"/>
              <a:gd name="connsiteX17" fmla="*/ 161971 w 1436790"/>
              <a:gd name="connsiteY17" fmla="*/ 3048461 h 4023908"/>
              <a:gd name="connsiteX18" fmla="*/ 42841 w 1436790"/>
              <a:gd name="connsiteY18" fmla="*/ 3164406 h 4023908"/>
              <a:gd name="connsiteX19" fmla="*/ 797357 w 1436790"/>
              <a:gd name="connsiteY19" fmla="*/ 2372162 h 4023908"/>
              <a:gd name="connsiteX20" fmla="*/ 383219 w 1436790"/>
              <a:gd name="connsiteY20" fmla="*/ 2349247 h 4023908"/>
              <a:gd name="connsiteX21" fmla="*/ 383219 w 1436790"/>
              <a:gd name="connsiteY21" fmla="*/ 2015951 h 4023908"/>
              <a:gd name="connsiteX22" fmla="*/ 383219 w 1436790"/>
              <a:gd name="connsiteY22" fmla="*/ 1411166 h 4023908"/>
              <a:gd name="connsiteX23" fmla="*/ 383219 w 1436790"/>
              <a:gd name="connsiteY23" fmla="*/ 1411166 h 4023908"/>
              <a:gd name="connsiteX24" fmla="*/ 383219 w 1436790"/>
              <a:gd name="connsiteY24" fmla="*/ 175599 h 4023908"/>
              <a:gd name="connsiteX0" fmla="*/ 383219 w 1436790"/>
              <a:gd name="connsiteY0" fmla="*/ 175599 h 4023908"/>
              <a:gd name="connsiteX1" fmla="*/ 558818 w 1436790"/>
              <a:gd name="connsiteY1" fmla="*/ 0 h 4023908"/>
              <a:gd name="connsiteX2" fmla="*/ 997802 w 1436790"/>
              <a:gd name="connsiteY2" fmla="*/ 0 h 4023908"/>
              <a:gd name="connsiteX3" fmla="*/ 997802 w 1436790"/>
              <a:gd name="connsiteY3" fmla="*/ 0 h 4023908"/>
              <a:gd name="connsiteX4" fmla="*/ 1261195 w 1436790"/>
              <a:gd name="connsiteY4" fmla="*/ 0 h 4023908"/>
              <a:gd name="connsiteX5" fmla="*/ 1261191 w 1436790"/>
              <a:gd name="connsiteY5" fmla="*/ 0 h 4023908"/>
              <a:gd name="connsiteX6" fmla="*/ 1436790 w 1436790"/>
              <a:gd name="connsiteY6" fmla="*/ 175599 h 4023908"/>
              <a:gd name="connsiteX7" fmla="*/ 1436790 w 1436790"/>
              <a:gd name="connsiteY7" fmla="*/ 1411166 h 4023908"/>
              <a:gd name="connsiteX8" fmla="*/ 1436790 w 1436790"/>
              <a:gd name="connsiteY8" fmla="*/ 1411166 h 4023908"/>
              <a:gd name="connsiteX9" fmla="*/ 1436790 w 1436790"/>
              <a:gd name="connsiteY9" fmla="*/ 2015951 h 4023908"/>
              <a:gd name="connsiteX10" fmla="*/ 1436790 w 1436790"/>
              <a:gd name="connsiteY10" fmla="*/ 2243542 h 4023908"/>
              <a:gd name="connsiteX11" fmla="*/ 1261191 w 1436790"/>
              <a:gd name="connsiteY11" fmla="*/ 2419141 h 4023908"/>
              <a:gd name="connsiteX12" fmla="*/ 1082291 w 1436790"/>
              <a:gd name="connsiteY12" fmla="*/ 2454380 h 4023908"/>
              <a:gd name="connsiteX13" fmla="*/ 394082 w 1436790"/>
              <a:gd name="connsiteY13" fmla="*/ 4016833 h 4023908"/>
              <a:gd name="connsiteX14" fmla="*/ 798215 w 1436790"/>
              <a:gd name="connsiteY14" fmla="*/ 2840941 h 4023908"/>
              <a:gd name="connsiteX15" fmla="*/ 53585 w 1436790"/>
              <a:gd name="connsiteY15" fmla="*/ 3544967 h 4023908"/>
              <a:gd name="connsiteX16" fmla="*/ 698823 w 1436790"/>
              <a:gd name="connsiteY16" fmla="*/ 2712644 h 4023908"/>
              <a:gd name="connsiteX17" fmla="*/ 161971 w 1436790"/>
              <a:gd name="connsiteY17" fmla="*/ 3048461 h 4023908"/>
              <a:gd name="connsiteX18" fmla="*/ 42841 w 1436790"/>
              <a:gd name="connsiteY18" fmla="*/ 3164406 h 4023908"/>
              <a:gd name="connsiteX19" fmla="*/ 797357 w 1436790"/>
              <a:gd name="connsiteY19" fmla="*/ 2372162 h 4023908"/>
              <a:gd name="connsiteX20" fmla="*/ 383219 w 1436790"/>
              <a:gd name="connsiteY20" fmla="*/ 2349247 h 4023908"/>
              <a:gd name="connsiteX21" fmla="*/ 383219 w 1436790"/>
              <a:gd name="connsiteY21" fmla="*/ 2015951 h 4023908"/>
              <a:gd name="connsiteX22" fmla="*/ 383219 w 1436790"/>
              <a:gd name="connsiteY22" fmla="*/ 1411166 h 4023908"/>
              <a:gd name="connsiteX23" fmla="*/ 383219 w 1436790"/>
              <a:gd name="connsiteY23" fmla="*/ 1411166 h 4023908"/>
              <a:gd name="connsiteX24" fmla="*/ 383219 w 1436790"/>
              <a:gd name="connsiteY24" fmla="*/ 175599 h 4023908"/>
              <a:gd name="connsiteX0" fmla="*/ 383219 w 1436790"/>
              <a:gd name="connsiteY0" fmla="*/ 175599 h 4023908"/>
              <a:gd name="connsiteX1" fmla="*/ 558818 w 1436790"/>
              <a:gd name="connsiteY1" fmla="*/ 0 h 4023908"/>
              <a:gd name="connsiteX2" fmla="*/ 997802 w 1436790"/>
              <a:gd name="connsiteY2" fmla="*/ 0 h 4023908"/>
              <a:gd name="connsiteX3" fmla="*/ 997802 w 1436790"/>
              <a:gd name="connsiteY3" fmla="*/ 0 h 4023908"/>
              <a:gd name="connsiteX4" fmla="*/ 1261195 w 1436790"/>
              <a:gd name="connsiteY4" fmla="*/ 0 h 4023908"/>
              <a:gd name="connsiteX5" fmla="*/ 1261191 w 1436790"/>
              <a:gd name="connsiteY5" fmla="*/ 0 h 4023908"/>
              <a:gd name="connsiteX6" fmla="*/ 1436790 w 1436790"/>
              <a:gd name="connsiteY6" fmla="*/ 175599 h 4023908"/>
              <a:gd name="connsiteX7" fmla="*/ 1436790 w 1436790"/>
              <a:gd name="connsiteY7" fmla="*/ 1411166 h 4023908"/>
              <a:gd name="connsiteX8" fmla="*/ 1436790 w 1436790"/>
              <a:gd name="connsiteY8" fmla="*/ 1411166 h 4023908"/>
              <a:gd name="connsiteX9" fmla="*/ 1436790 w 1436790"/>
              <a:gd name="connsiteY9" fmla="*/ 2015951 h 4023908"/>
              <a:gd name="connsiteX10" fmla="*/ 1436790 w 1436790"/>
              <a:gd name="connsiteY10" fmla="*/ 2243542 h 4023908"/>
              <a:gd name="connsiteX11" fmla="*/ 1261191 w 1436790"/>
              <a:gd name="connsiteY11" fmla="*/ 2419141 h 4023908"/>
              <a:gd name="connsiteX12" fmla="*/ 1082291 w 1436790"/>
              <a:gd name="connsiteY12" fmla="*/ 2454380 h 4023908"/>
              <a:gd name="connsiteX13" fmla="*/ 394082 w 1436790"/>
              <a:gd name="connsiteY13" fmla="*/ 4016833 h 4023908"/>
              <a:gd name="connsiteX14" fmla="*/ 798215 w 1436790"/>
              <a:gd name="connsiteY14" fmla="*/ 2840941 h 4023908"/>
              <a:gd name="connsiteX15" fmla="*/ 53585 w 1436790"/>
              <a:gd name="connsiteY15" fmla="*/ 3544967 h 4023908"/>
              <a:gd name="connsiteX16" fmla="*/ 698823 w 1436790"/>
              <a:gd name="connsiteY16" fmla="*/ 2712644 h 4023908"/>
              <a:gd name="connsiteX17" fmla="*/ 161971 w 1436790"/>
              <a:gd name="connsiteY17" fmla="*/ 3048461 h 4023908"/>
              <a:gd name="connsiteX18" fmla="*/ 42841 w 1436790"/>
              <a:gd name="connsiteY18" fmla="*/ 3164406 h 4023908"/>
              <a:gd name="connsiteX19" fmla="*/ 856991 w 1436790"/>
              <a:gd name="connsiteY19" fmla="*/ 2372165 h 4023908"/>
              <a:gd name="connsiteX20" fmla="*/ 383219 w 1436790"/>
              <a:gd name="connsiteY20" fmla="*/ 2349247 h 4023908"/>
              <a:gd name="connsiteX21" fmla="*/ 383219 w 1436790"/>
              <a:gd name="connsiteY21" fmla="*/ 2015951 h 4023908"/>
              <a:gd name="connsiteX22" fmla="*/ 383219 w 1436790"/>
              <a:gd name="connsiteY22" fmla="*/ 1411166 h 4023908"/>
              <a:gd name="connsiteX23" fmla="*/ 383219 w 1436790"/>
              <a:gd name="connsiteY23" fmla="*/ 1411166 h 4023908"/>
              <a:gd name="connsiteX24" fmla="*/ 383219 w 1436790"/>
              <a:gd name="connsiteY24" fmla="*/ 175599 h 4023908"/>
              <a:gd name="connsiteX0" fmla="*/ 339231 w 1392802"/>
              <a:gd name="connsiteY0" fmla="*/ 175599 h 4023908"/>
              <a:gd name="connsiteX1" fmla="*/ 514830 w 1392802"/>
              <a:gd name="connsiteY1" fmla="*/ 0 h 4023908"/>
              <a:gd name="connsiteX2" fmla="*/ 953814 w 1392802"/>
              <a:gd name="connsiteY2" fmla="*/ 0 h 4023908"/>
              <a:gd name="connsiteX3" fmla="*/ 953814 w 1392802"/>
              <a:gd name="connsiteY3" fmla="*/ 0 h 4023908"/>
              <a:gd name="connsiteX4" fmla="*/ 1217207 w 1392802"/>
              <a:gd name="connsiteY4" fmla="*/ 0 h 4023908"/>
              <a:gd name="connsiteX5" fmla="*/ 1217203 w 1392802"/>
              <a:gd name="connsiteY5" fmla="*/ 0 h 4023908"/>
              <a:gd name="connsiteX6" fmla="*/ 1392802 w 1392802"/>
              <a:gd name="connsiteY6" fmla="*/ 175599 h 4023908"/>
              <a:gd name="connsiteX7" fmla="*/ 1392802 w 1392802"/>
              <a:gd name="connsiteY7" fmla="*/ 1411166 h 4023908"/>
              <a:gd name="connsiteX8" fmla="*/ 1392802 w 1392802"/>
              <a:gd name="connsiteY8" fmla="*/ 1411166 h 4023908"/>
              <a:gd name="connsiteX9" fmla="*/ 1392802 w 1392802"/>
              <a:gd name="connsiteY9" fmla="*/ 2015951 h 4023908"/>
              <a:gd name="connsiteX10" fmla="*/ 1392802 w 1392802"/>
              <a:gd name="connsiteY10" fmla="*/ 2243542 h 4023908"/>
              <a:gd name="connsiteX11" fmla="*/ 1217203 w 1392802"/>
              <a:gd name="connsiteY11" fmla="*/ 2419141 h 4023908"/>
              <a:gd name="connsiteX12" fmla="*/ 1038303 w 1392802"/>
              <a:gd name="connsiteY12" fmla="*/ 2454380 h 4023908"/>
              <a:gd name="connsiteX13" fmla="*/ 350094 w 1392802"/>
              <a:gd name="connsiteY13" fmla="*/ 4016833 h 4023908"/>
              <a:gd name="connsiteX14" fmla="*/ 754227 w 1392802"/>
              <a:gd name="connsiteY14" fmla="*/ 2840941 h 4023908"/>
              <a:gd name="connsiteX15" fmla="*/ 9597 w 1392802"/>
              <a:gd name="connsiteY15" fmla="*/ 3544967 h 4023908"/>
              <a:gd name="connsiteX16" fmla="*/ 654835 w 1392802"/>
              <a:gd name="connsiteY16" fmla="*/ 2712644 h 4023908"/>
              <a:gd name="connsiteX17" fmla="*/ 117983 w 1392802"/>
              <a:gd name="connsiteY17" fmla="*/ 3048461 h 4023908"/>
              <a:gd name="connsiteX18" fmla="*/ 138001 w 1392802"/>
              <a:gd name="connsiteY18" fmla="*/ 3023469 h 4023908"/>
              <a:gd name="connsiteX19" fmla="*/ 813003 w 1392802"/>
              <a:gd name="connsiteY19" fmla="*/ 2372165 h 4023908"/>
              <a:gd name="connsiteX20" fmla="*/ 339231 w 1392802"/>
              <a:gd name="connsiteY20" fmla="*/ 2349247 h 4023908"/>
              <a:gd name="connsiteX21" fmla="*/ 339231 w 1392802"/>
              <a:gd name="connsiteY21" fmla="*/ 2015951 h 4023908"/>
              <a:gd name="connsiteX22" fmla="*/ 339231 w 1392802"/>
              <a:gd name="connsiteY22" fmla="*/ 1411166 h 4023908"/>
              <a:gd name="connsiteX23" fmla="*/ 339231 w 1392802"/>
              <a:gd name="connsiteY23" fmla="*/ 1411166 h 4023908"/>
              <a:gd name="connsiteX24" fmla="*/ 339231 w 1392802"/>
              <a:gd name="connsiteY24" fmla="*/ 175599 h 4023908"/>
              <a:gd name="connsiteX0" fmla="*/ 339231 w 1392802"/>
              <a:gd name="connsiteY0" fmla="*/ 175599 h 4023908"/>
              <a:gd name="connsiteX1" fmla="*/ 514830 w 1392802"/>
              <a:gd name="connsiteY1" fmla="*/ 0 h 4023908"/>
              <a:gd name="connsiteX2" fmla="*/ 953814 w 1392802"/>
              <a:gd name="connsiteY2" fmla="*/ 0 h 4023908"/>
              <a:gd name="connsiteX3" fmla="*/ 953814 w 1392802"/>
              <a:gd name="connsiteY3" fmla="*/ 0 h 4023908"/>
              <a:gd name="connsiteX4" fmla="*/ 1217207 w 1392802"/>
              <a:gd name="connsiteY4" fmla="*/ 0 h 4023908"/>
              <a:gd name="connsiteX5" fmla="*/ 1217203 w 1392802"/>
              <a:gd name="connsiteY5" fmla="*/ 0 h 4023908"/>
              <a:gd name="connsiteX6" fmla="*/ 1392802 w 1392802"/>
              <a:gd name="connsiteY6" fmla="*/ 175599 h 4023908"/>
              <a:gd name="connsiteX7" fmla="*/ 1392802 w 1392802"/>
              <a:gd name="connsiteY7" fmla="*/ 1411166 h 4023908"/>
              <a:gd name="connsiteX8" fmla="*/ 1392802 w 1392802"/>
              <a:gd name="connsiteY8" fmla="*/ 1411166 h 4023908"/>
              <a:gd name="connsiteX9" fmla="*/ 1392802 w 1392802"/>
              <a:gd name="connsiteY9" fmla="*/ 2015951 h 4023908"/>
              <a:gd name="connsiteX10" fmla="*/ 1392802 w 1392802"/>
              <a:gd name="connsiteY10" fmla="*/ 2243542 h 4023908"/>
              <a:gd name="connsiteX11" fmla="*/ 1217203 w 1392802"/>
              <a:gd name="connsiteY11" fmla="*/ 2419141 h 4023908"/>
              <a:gd name="connsiteX12" fmla="*/ 1038303 w 1392802"/>
              <a:gd name="connsiteY12" fmla="*/ 2454380 h 4023908"/>
              <a:gd name="connsiteX13" fmla="*/ 350094 w 1392802"/>
              <a:gd name="connsiteY13" fmla="*/ 4016833 h 4023908"/>
              <a:gd name="connsiteX14" fmla="*/ 754227 w 1392802"/>
              <a:gd name="connsiteY14" fmla="*/ 2840941 h 4023908"/>
              <a:gd name="connsiteX15" fmla="*/ 9597 w 1392802"/>
              <a:gd name="connsiteY15" fmla="*/ 3544967 h 4023908"/>
              <a:gd name="connsiteX16" fmla="*/ 654835 w 1392802"/>
              <a:gd name="connsiteY16" fmla="*/ 2712644 h 4023908"/>
              <a:gd name="connsiteX17" fmla="*/ 227313 w 1392802"/>
              <a:gd name="connsiteY17" fmla="*/ 2977995 h 4023908"/>
              <a:gd name="connsiteX18" fmla="*/ 138001 w 1392802"/>
              <a:gd name="connsiteY18" fmla="*/ 3023469 h 4023908"/>
              <a:gd name="connsiteX19" fmla="*/ 813003 w 1392802"/>
              <a:gd name="connsiteY19" fmla="*/ 2372165 h 4023908"/>
              <a:gd name="connsiteX20" fmla="*/ 339231 w 1392802"/>
              <a:gd name="connsiteY20" fmla="*/ 2349247 h 4023908"/>
              <a:gd name="connsiteX21" fmla="*/ 339231 w 1392802"/>
              <a:gd name="connsiteY21" fmla="*/ 2015951 h 4023908"/>
              <a:gd name="connsiteX22" fmla="*/ 339231 w 1392802"/>
              <a:gd name="connsiteY22" fmla="*/ 1411166 h 4023908"/>
              <a:gd name="connsiteX23" fmla="*/ 339231 w 1392802"/>
              <a:gd name="connsiteY23" fmla="*/ 1411166 h 4023908"/>
              <a:gd name="connsiteX24" fmla="*/ 339231 w 1392802"/>
              <a:gd name="connsiteY24" fmla="*/ 175599 h 4023908"/>
              <a:gd name="connsiteX0" fmla="*/ 339231 w 1392802"/>
              <a:gd name="connsiteY0" fmla="*/ 175599 h 4023908"/>
              <a:gd name="connsiteX1" fmla="*/ 514830 w 1392802"/>
              <a:gd name="connsiteY1" fmla="*/ 0 h 4023908"/>
              <a:gd name="connsiteX2" fmla="*/ 953814 w 1392802"/>
              <a:gd name="connsiteY2" fmla="*/ 0 h 4023908"/>
              <a:gd name="connsiteX3" fmla="*/ 953814 w 1392802"/>
              <a:gd name="connsiteY3" fmla="*/ 0 h 4023908"/>
              <a:gd name="connsiteX4" fmla="*/ 1217207 w 1392802"/>
              <a:gd name="connsiteY4" fmla="*/ 0 h 4023908"/>
              <a:gd name="connsiteX5" fmla="*/ 1217203 w 1392802"/>
              <a:gd name="connsiteY5" fmla="*/ 0 h 4023908"/>
              <a:gd name="connsiteX6" fmla="*/ 1392802 w 1392802"/>
              <a:gd name="connsiteY6" fmla="*/ 175599 h 4023908"/>
              <a:gd name="connsiteX7" fmla="*/ 1392802 w 1392802"/>
              <a:gd name="connsiteY7" fmla="*/ 1411166 h 4023908"/>
              <a:gd name="connsiteX8" fmla="*/ 1392802 w 1392802"/>
              <a:gd name="connsiteY8" fmla="*/ 1411166 h 4023908"/>
              <a:gd name="connsiteX9" fmla="*/ 1392802 w 1392802"/>
              <a:gd name="connsiteY9" fmla="*/ 2015951 h 4023908"/>
              <a:gd name="connsiteX10" fmla="*/ 1392802 w 1392802"/>
              <a:gd name="connsiteY10" fmla="*/ 2243542 h 4023908"/>
              <a:gd name="connsiteX11" fmla="*/ 1217203 w 1392802"/>
              <a:gd name="connsiteY11" fmla="*/ 2419141 h 4023908"/>
              <a:gd name="connsiteX12" fmla="*/ 1038303 w 1392802"/>
              <a:gd name="connsiteY12" fmla="*/ 2454380 h 4023908"/>
              <a:gd name="connsiteX13" fmla="*/ 350094 w 1392802"/>
              <a:gd name="connsiteY13" fmla="*/ 4016833 h 4023908"/>
              <a:gd name="connsiteX14" fmla="*/ 754227 w 1392802"/>
              <a:gd name="connsiteY14" fmla="*/ 2840941 h 4023908"/>
              <a:gd name="connsiteX15" fmla="*/ 9597 w 1392802"/>
              <a:gd name="connsiteY15" fmla="*/ 3544967 h 4023908"/>
              <a:gd name="connsiteX16" fmla="*/ 654835 w 1392802"/>
              <a:gd name="connsiteY16" fmla="*/ 2712644 h 4023908"/>
              <a:gd name="connsiteX17" fmla="*/ 227313 w 1392802"/>
              <a:gd name="connsiteY17" fmla="*/ 2977995 h 4023908"/>
              <a:gd name="connsiteX18" fmla="*/ 88306 w 1392802"/>
              <a:gd name="connsiteY18" fmla="*/ 3082197 h 4023908"/>
              <a:gd name="connsiteX19" fmla="*/ 813003 w 1392802"/>
              <a:gd name="connsiteY19" fmla="*/ 2372165 h 4023908"/>
              <a:gd name="connsiteX20" fmla="*/ 339231 w 1392802"/>
              <a:gd name="connsiteY20" fmla="*/ 2349247 h 4023908"/>
              <a:gd name="connsiteX21" fmla="*/ 339231 w 1392802"/>
              <a:gd name="connsiteY21" fmla="*/ 2015951 h 4023908"/>
              <a:gd name="connsiteX22" fmla="*/ 339231 w 1392802"/>
              <a:gd name="connsiteY22" fmla="*/ 1411166 h 4023908"/>
              <a:gd name="connsiteX23" fmla="*/ 339231 w 1392802"/>
              <a:gd name="connsiteY23" fmla="*/ 1411166 h 4023908"/>
              <a:gd name="connsiteX24" fmla="*/ 339231 w 1392802"/>
              <a:gd name="connsiteY24" fmla="*/ 175599 h 4023908"/>
              <a:gd name="connsiteX0" fmla="*/ 339231 w 1392802"/>
              <a:gd name="connsiteY0" fmla="*/ 175599 h 4023908"/>
              <a:gd name="connsiteX1" fmla="*/ 514830 w 1392802"/>
              <a:gd name="connsiteY1" fmla="*/ 0 h 4023908"/>
              <a:gd name="connsiteX2" fmla="*/ 953814 w 1392802"/>
              <a:gd name="connsiteY2" fmla="*/ 0 h 4023908"/>
              <a:gd name="connsiteX3" fmla="*/ 953814 w 1392802"/>
              <a:gd name="connsiteY3" fmla="*/ 0 h 4023908"/>
              <a:gd name="connsiteX4" fmla="*/ 1217207 w 1392802"/>
              <a:gd name="connsiteY4" fmla="*/ 0 h 4023908"/>
              <a:gd name="connsiteX5" fmla="*/ 1217203 w 1392802"/>
              <a:gd name="connsiteY5" fmla="*/ 0 h 4023908"/>
              <a:gd name="connsiteX6" fmla="*/ 1392802 w 1392802"/>
              <a:gd name="connsiteY6" fmla="*/ 175599 h 4023908"/>
              <a:gd name="connsiteX7" fmla="*/ 1392802 w 1392802"/>
              <a:gd name="connsiteY7" fmla="*/ 1411166 h 4023908"/>
              <a:gd name="connsiteX8" fmla="*/ 1392802 w 1392802"/>
              <a:gd name="connsiteY8" fmla="*/ 1411166 h 4023908"/>
              <a:gd name="connsiteX9" fmla="*/ 1392802 w 1392802"/>
              <a:gd name="connsiteY9" fmla="*/ 2015951 h 4023908"/>
              <a:gd name="connsiteX10" fmla="*/ 1392802 w 1392802"/>
              <a:gd name="connsiteY10" fmla="*/ 2243542 h 4023908"/>
              <a:gd name="connsiteX11" fmla="*/ 1217203 w 1392802"/>
              <a:gd name="connsiteY11" fmla="*/ 2419141 h 4023908"/>
              <a:gd name="connsiteX12" fmla="*/ 1038303 w 1392802"/>
              <a:gd name="connsiteY12" fmla="*/ 2454380 h 4023908"/>
              <a:gd name="connsiteX13" fmla="*/ 350094 w 1392802"/>
              <a:gd name="connsiteY13" fmla="*/ 4016833 h 4023908"/>
              <a:gd name="connsiteX14" fmla="*/ 754227 w 1392802"/>
              <a:gd name="connsiteY14" fmla="*/ 2840941 h 4023908"/>
              <a:gd name="connsiteX15" fmla="*/ 9597 w 1392802"/>
              <a:gd name="connsiteY15" fmla="*/ 3544967 h 4023908"/>
              <a:gd name="connsiteX16" fmla="*/ 654835 w 1392802"/>
              <a:gd name="connsiteY16" fmla="*/ 2712644 h 4023908"/>
              <a:gd name="connsiteX17" fmla="*/ 227313 w 1392802"/>
              <a:gd name="connsiteY17" fmla="*/ 2977995 h 4023908"/>
              <a:gd name="connsiteX18" fmla="*/ 88306 w 1392802"/>
              <a:gd name="connsiteY18" fmla="*/ 3082197 h 4023908"/>
              <a:gd name="connsiteX19" fmla="*/ 813003 w 1392802"/>
              <a:gd name="connsiteY19" fmla="*/ 2372165 h 4023908"/>
              <a:gd name="connsiteX20" fmla="*/ 339231 w 1392802"/>
              <a:gd name="connsiteY20" fmla="*/ 2349247 h 4023908"/>
              <a:gd name="connsiteX21" fmla="*/ 339231 w 1392802"/>
              <a:gd name="connsiteY21" fmla="*/ 2015951 h 4023908"/>
              <a:gd name="connsiteX22" fmla="*/ 339231 w 1392802"/>
              <a:gd name="connsiteY22" fmla="*/ 1411166 h 4023908"/>
              <a:gd name="connsiteX23" fmla="*/ 339231 w 1392802"/>
              <a:gd name="connsiteY23" fmla="*/ 1411166 h 4023908"/>
              <a:gd name="connsiteX24" fmla="*/ 339231 w 1392802"/>
              <a:gd name="connsiteY24" fmla="*/ 175599 h 4023908"/>
              <a:gd name="connsiteX0" fmla="*/ 339231 w 1392802"/>
              <a:gd name="connsiteY0" fmla="*/ 175599 h 4023908"/>
              <a:gd name="connsiteX1" fmla="*/ 514830 w 1392802"/>
              <a:gd name="connsiteY1" fmla="*/ 0 h 4023908"/>
              <a:gd name="connsiteX2" fmla="*/ 953814 w 1392802"/>
              <a:gd name="connsiteY2" fmla="*/ 0 h 4023908"/>
              <a:gd name="connsiteX3" fmla="*/ 953814 w 1392802"/>
              <a:gd name="connsiteY3" fmla="*/ 0 h 4023908"/>
              <a:gd name="connsiteX4" fmla="*/ 1217207 w 1392802"/>
              <a:gd name="connsiteY4" fmla="*/ 0 h 4023908"/>
              <a:gd name="connsiteX5" fmla="*/ 1217203 w 1392802"/>
              <a:gd name="connsiteY5" fmla="*/ 0 h 4023908"/>
              <a:gd name="connsiteX6" fmla="*/ 1392802 w 1392802"/>
              <a:gd name="connsiteY6" fmla="*/ 175599 h 4023908"/>
              <a:gd name="connsiteX7" fmla="*/ 1392802 w 1392802"/>
              <a:gd name="connsiteY7" fmla="*/ 1411166 h 4023908"/>
              <a:gd name="connsiteX8" fmla="*/ 1392802 w 1392802"/>
              <a:gd name="connsiteY8" fmla="*/ 1411166 h 4023908"/>
              <a:gd name="connsiteX9" fmla="*/ 1392802 w 1392802"/>
              <a:gd name="connsiteY9" fmla="*/ 2015951 h 4023908"/>
              <a:gd name="connsiteX10" fmla="*/ 1392802 w 1392802"/>
              <a:gd name="connsiteY10" fmla="*/ 2243542 h 4023908"/>
              <a:gd name="connsiteX11" fmla="*/ 1217203 w 1392802"/>
              <a:gd name="connsiteY11" fmla="*/ 2419141 h 4023908"/>
              <a:gd name="connsiteX12" fmla="*/ 1171816 w 1392802"/>
              <a:gd name="connsiteY12" fmla="*/ 2411105 h 4023908"/>
              <a:gd name="connsiteX13" fmla="*/ 350094 w 1392802"/>
              <a:gd name="connsiteY13" fmla="*/ 4016833 h 4023908"/>
              <a:gd name="connsiteX14" fmla="*/ 754227 w 1392802"/>
              <a:gd name="connsiteY14" fmla="*/ 2840941 h 4023908"/>
              <a:gd name="connsiteX15" fmla="*/ 9597 w 1392802"/>
              <a:gd name="connsiteY15" fmla="*/ 3544967 h 4023908"/>
              <a:gd name="connsiteX16" fmla="*/ 654835 w 1392802"/>
              <a:gd name="connsiteY16" fmla="*/ 2712644 h 4023908"/>
              <a:gd name="connsiteX17" fmla="*/ 227313 w 1392802"/>
              <a:gd name="connsiteY17" fmla="*/ 2977995 h 4023908"/>
              <a:gd name="connsiteX18" fmla="*/ 88306 w 1392802"/>
              <a:gd name="connsiteY18" fmla="*/ 3082197 h 4023908"/>
              <a:gd name="connsiteX19" fmla="*/ 813003 w 1392802"/>
              <a:gd name="connsiteY19" fmla="*/ 2372165 h 4023908"/>
              <a:gd name="connsiteX20" fmla="*/ 339231 w 1392802"/>
              <a:gd name="connsiteY20" fmla="*/ 2349247 h 4023908"/>
              <a:gd name="connsiteX21" fmla="*/ 339231 w 1392802"/>
              <a:gd name="connsiteY21" fmla="*/ 2015951 h 4023908"/>
              <a:gd name="connsiteX22" fmla="*/ 339231 w 1392802"/>
              <a:gd name="connsiteY22" fmla="*/ 1411166 h 4023908"/>
              <a:gd name="connsiteX23" fmla="*/ 339231 w 1392802"/>
              <a:gd name="connsiteY23" fmla="*/ 1411166 h 4023908"/>
              <a:gd name="connsiteX24" fmla="*/ 339231 w 1392802"/>
              <a:gd name="connsiteY24" fmla="*/ 175599 h 4023908"/>
              <a:gd name="connsiteX0" fmla="*/ 339231 w 1392802"/>
              <a:gd name="connsiteY0" fmla="*/ 175599 h 4023908"/>
              <a:gd name="connsiteX1" fmla="*/ 514830 w 1392802"/>
              <a:gd name="connsiteY1" fmla="*/ 0 h 4023908"/>
              <a:gd name="connsiteX2" fmla="*/ 953814 w 1392802"/>
              <a:gd name="connsiteY2" fmla="*/ 0 h 4023908"/>
              <a:gd name="connsiteX3" fmla="*/ 953814 w 1392802"/>
              <a:gd name="connsiteY3" fmla="*/ 0 h 4023908"/>
              <a:gd name="connsiteX4" fmla="*/ 1217207 w 1392802"/>
              <a:gd name="connsiteY4" fmla="*/ 0 h 4023908"/>
              <a:gd name="connsiteX5" fmla="*/ 1217203 w 1392802"/>
              <a:gd name="connsiteY5" fmla="*/ 0 h 4023908"/>
              <a:gd name="connsiteX6" fmla="*/ 1392802 w 1392802"/>
              <a:gd name="connsiteY6" fmla="*/ 175599 h 4023908"/>
              <a:gd name="connsiteX7" fmla="*/ 1392802 w 1392802"/>
              <a:gd name="connsiteY7" fmla="*/ 1411166 h 4023908"/>
              <a:gd name="connsiteX8" fmla="*/ 1392802 w 1392802"/>
              <a:gd name="connsiteY8" fmla="*/ 1411166 h 4023908"/>
              <a:gd name="connsiteX9" fmla="*/ 1392802 w 1392802"/>
              <a:gd name="connsiteY9" fmla="*/ 2015951 h 4023908"/>
              <a:gd name="connsiteX10" fmla="*/ 1392802 w 1392802"/>
              <a:gd name="connsiteY10" fmla="*/ 2243542 h 4023908"/>
              <a:gd name="connsiteX11" fmla="*/ 1217203 w 1392802"/>
              <a:gd name="connsiteY11" fmla="*/ 2419141 h 4023908"/>
              <a:gd name="connsiteX12" fmla="*/ 1171816 w 1392802"/>
              <a:gd name="connsiteY12" fmla="*/ 2411105 h 4023908"/>
              <a:gd name="connsiteX13" fmla="*/ 350094 w 1392802"/>
              <a:gd name="connsiteY13" fmla="*/ 4016833 h 4023908"/>
              <a:gd name="connsiteX14" fmla="*/ 754227 w 1392802"/>
              <a:gd name="connsiteY14" fmla="*/ 2840941 h 4023908"/>
              <a:gd name="connsiteX15" fmla="*/ 9597 w 1392802"/>
              <a:gd name="connsiteY15" fmla="*/ 3544967 h 4023908"/>
              <a:gd name="connsiteX16" fmla="*/ 654835 w 1392802"/>
              <a:gd name="connsiteY16" fmla="*/ 2712644 h 4023908"/>
              <a:gd name="connsiteX17" fmla="*/ 227313 w 1392802"/>
              <a:gd name="connsiteY17" fmla="*/ 2977995 h 4023908"/>
              <a:gd name="connsiteX18" fmla="*/ 88306 w 1392802"/>
              <a:gd name="connsiteY18" fmla="*/ 3082197 h 4023908"/>
              <a:gd name="connsiteX19" fmla="*/ 915102 w 1392802"/>
              <a:gd name="connsiteY19" fmla="*/ 2415446 h 4023908"/>
              <a:gd name="connsiteX20" fmla="*/ 339231 w 1392802"/>
              <a:gd name="connsiteY20" fmla="*/ 2349247 h 4023908"/>
              <a:gd name="connsiteX21" fmla="*/ 339231 w 1392802"/>
              <a:gd name="connsiteY21" fmla="*/ 2015951 h 4023908"/>
              <a:gd name="connsiteX22" fmla="*/ 339231 w 1392802"/>
              <a:gd name="connsiteY22" fmla="*/ 1411166 h 4023908"/>
              <a:gd name="connsiteX23" fmla="*/ 339231 w 1392802"/>
              <a:gd name="connsiteY23" fmla="*/ 1411166 h 4023908"/>
              <a:gd name="connsiteX24" fmla="*/ 339231 w 1392802"/>
              <a:gd name="connsiteY24" fmla="*/ 175599 h 4023908"/>
              <a:gd name="connsiteX0" fmla="*/ 339231 w 1392802"/>
              <a:gd name="connsiteY0" fmla="*/ 175599 h 4023966"/>
              <a:gd name="connsiteX1" fmla="*/ 514830 w 1392802"/>
              <a:gd name="connsiteY1" fmla="*/ 0 h 4023966"/>
              <a:gd name="connsiteX2" fmla="*/ 953814 w 1392802"/>
              <a:gd name="connsiteY2" fmla="*/ 0 h 4023966"/>
              <a:gd name="connsiteX3" fmla="*/ 953814 w 1392802"/>
              <a:gd name="connsiteY3" fmla="*/ 0 h 4023966"/>
              <a:gd name="connsiteX4" fmla="*/ 1217207 w 1392802"/>
              <a:gd name="connsiteY4" fmla="*/ 0 h 4023966"/>
              <a:gd name="connsiteX5" fmla="*/ 1217203 w 1392802"/>
              <a:gd name="connsiteY5" fmla="*/ 0 h 4023966"/>
              <a:gd name="connsiteX6" fmla="*/ 1392802 w 1392802"/>
              <a:gd name="connsiteY6" fmla="*/ 175599 h 4023966"/>
              <a:gd name="connsiteX7" fmla="*/ 1392802 w 1392802"/>
              <a:gd name="connsiteY7" fmla="*/ 1411166 h 4023966"/>
              <a:gd name="connsiteX8" fmla="*/ 1392802 w 1392802"/>
              <a:gd name="connsiteY8" fmla="*/ 1411166 h 4023966"/>
              <a:gd name="connsiteX9" fmla="*/ 1392802 w 1392802"/>
              <a:gd name="connsiteY9" fmla="*/ 2015951 h 4023966"/>
              <a:gd name="connsiteX10" fmla="*/ 1392802 w 1392802"/>
              <a:gd name="connsiteY10" fmla="*/ 2243542 h 4023966"/>
              <a:gd name="connsiteX11" fmla="*/ 1217203 w 1392802"/>
              <a:gd name="connsiteY11" fmla="*/ 2419141 h 4023966"/>
              <a:gd name="connsiteX12" fmla="*/ 1171816 w 1392802"/>
              <a:gd name="connsiteY12" fmla="*/ 2411105 h 4023966"/>
              <a:gd name="connsiteX13" fmla="*/ 350094 w 1392802"/>
              <a:gd name="connsiteY13" fmla="*/ 4016833 h 4023966"/>
              <a:gd name="connsiteX14" fmla="*/ 817057 w 1392802"/>
              <a:gd name="connsiteY14" fmla="*/ 2851763 h 4023966"/>
              <a:gd name="connsiteX15" fmla="*/ 9597 w 1392802"/>
              <a:gd name="connsiteY15" fmla="*/ 3544967 h 4023966"/>
              <a:gd name="connsiteX16" fmla="*/ 654835 w 1392802"/>
              <a:gd name="connsiteY16" fmla="*/ 2712644 h 4023966"/>
              <a:gd name="connsiteX17" fmla="*/ 227313 w 1392802"/>
              <a:gd name="connsiteY17" fmla="*/ 2977995 h 4023966"/>
              <a:gd name="connsiteX18" fmla="*/ 88306 w 1392802"/>
              <a:gd name="connsiteY18" fmla="*/ 3082197 h 4023966"/>
              <a:gd name="connsiteX19" fmla="*/ 915102 w 1392802"/>
              <a:gd name="connsiteY19" fmla="*/ 2415446 h 4023966"/>
              <a:gd name="connsiteX20" fmla="*/ 339231 w 1392802"/>
              <a:gd name="connsiteY20" fmla="*/ 2349247 h 4023966"/>
              <a:gd name="connsiteX21" fmla="*/ 339231 w 1392802"/>
              <a:gd name="connsiteY21" fmla="*/ 2015951 h 4023966"/>
              <a:gd name="connsiteX22" fmla="*/ 339231 w 1392802"/>
              <a:gd name="connsiteY22" fmla="*/ 1411166 h 4023966"/>
              <a:gd name="connsiteX23" fmla="*/ 339231 w 1392802"/>
              <a:gd name="connsiteY23" fmla="*/ 1411166 h 4023966"/>
              <a:gd name="connsiteX24" fmla="*/ 339231 w 1392802"/>
              <a:gd name="connsiteY24" fmla="*/ 175599 h 4023966"/>
              <a:gd name="connsiteX0" fmla="*/ 338372 w 1391943"/>
              <a:gd name="connsiteY0" fmla="*/ 175599 h 4023966"/>
              <a:gd name="connsiteX1" fmla="*/ 513971 w 1391943"/>
              <a:gd name="connsiteY1" fmla="*/ 0 h 4023966"/>
              <a:gd name="connsiteX2" fmla="*/ 952955 w 1391943"/>
              <a:gd name="connsiteY2" fmla="*/ 0 h 4023966"/>
              <a:gd name="connsiteX3" fmla="*/ 952955 w 1391943"/>
              <a:gd name="connsiteY3" fmla="*/ 0 h 4023966"/>
              <a:gd name="connsiteX4" fmla="*/ 1216348 w 1391943"/>
              <a:gd name="connsiteY4" fmla="*/ 0 h 4023966"/>
              <a:gd name="connsiteX5" fmla="*/ 1216344 w 1391943"/>
              <a:gd name="connsiteY5" fmla="*/ 0 h 4023966"/>
              <a:gd name="connsiteX6" fmla="*/ 1391943 w 1391943"/>
              <a:gd name="connsiteY6" fmla="*/ 175599 h 4023966"/>
              <a:gd name="connsiteX7" fmla="*/ 1391943 w 1391943"/>
              <a:gd name="connsiteY7" fmla="*/ 1411166 h 4023966"/>
              <a:gd name="connsiteX8" fmla="*/ 1391943 w 1391943"/>
              <a:gd name="connsiteY8" fmla="*/ 1411166 h 4023966"/>
              <a:gd name="connsiteX9" fmla="*/ 1391943 w 1391943"/>
              <a:gd name="connsiteY9" fmla="*/ 2015951 h 4023966"/>
              <a:gd name="connsiteX10" fmla="*/ 1391943 w 1391943"/>
              <a:gd name="connsiteY10" fmla="*/ 2243542 h 4023966"/>
              <a:gd name="connsiteX11" fmla="*/ 1216344 w 1391943"/>
              <a:gd name="connsiteY11" fmla="*/ 2419141 h 4023966"/>
              <a:gd name="connsiteX12" fmla="*/ 1170957 w 1391943"/>
              <a:gd name="connsiteY12" fmla="*/ 2411105 h 4023966"/>
              <a:gd name="connsiteX13" fmla="*/ 349235 w 1391943"/>
              <a:gd name="connsiteY13" fmla="*/ 4016833 h 4023966"/>
              <a:gd name="connsiteX14" fmla="*/ 816198 w 1391943"/>
              <a:gd name="connsiteY14" fmla="*/ 2851763 h 4023966"/>
              <a:gd name="connsiteX15" fmla="*/ 8738 w 1391943"/>
              <a:gd name="connsiteY15" fmla="*/ 3544967 h 4023966"/>
              <a:gd name="connsiteX16" fmla="*/ 732514 w 1391943"/>
              <a:gd name="connsiteY16" fmla="*/ 2734283 h 4023966"/>
              <a:gd name="connsiteX17" fmla="*/ 226454 w 1391943"/>
              <a:gd name="connsiteY17" fmla="*/ 2977995 h 4023966"/>
              <a:gd name="connsiteX18" fmla="*/ 87447 w 1391943"/>
              <a:gd name="connsiteY18" fmla="*/ 3082197 h 4023966"/>
              <a:gd name="connsiteX19" fmla="*/ 914243 w 1391943"/>
              <a:gd name="connsiteY19" fmla="*/ 2415446 h 4023966"/>
              <a:gd name="connsiteX20" fmla="*/ 338372 w 1391943"/>
              <a:gd name="connsiteY20" fmla="*/ 2349247 h 4023966"/>
              <a:gd name="connsiteX21" fmla="*/ 338372 w 1391943"/>
              <a:gd name="connsiteY21" fmla="*/ 2015951 h 4023966"/>
              <a:gd name="connsiteX22" fmla="*/ 338372 w 1391943"/>
              <a:gd name="connsiteY22" fmla="*/ 1411166 h 4023966"/>
              <a:gd name="connsiteX23" fmla="*/ 338372 w 1391943"/>
              <a:gd name="connsiteY23" fmla="*/ 1411166 h 4023966"/>
              <a:gd name="connsiteX24" fmla="*/ 338372 w 1391943"/>
              <a:gd name="connsiteY24" fmla="*/ 175599 h 4023966"/>
              <a:gd name="connsiteX0" fmla="*/ 338372 w 1391943"/>
              <a:gd name="connsiteY0" fmla="*/ 175599 h 4023966"/>
              <a:gd name="connsiteX1" fmla="*/ 513971 w 1391943"/>
              <a:gd name="connsiteY1" fmla="*/ 0 h 4023966"/>
              <a:gd name="connsiteX2" fmla="*/ 952955 w 1391943"/>
              <a:gd name="connsiteY2" fmla="*/ 0 h 4023966"/>
              <a:gd name="connsiteX3" fmla="*/ 952955 w 1391943"/>
              <a:gd name="connsiteY3" fmla="*/ 0 h 4023966"/>
              <a:gd name="connsiteX4" fmla="*/ 1216348 w 1391943"/>
              <a:gd name="connsiteY4" fmla="*/ 0 h 4023966"/>
              <a:gd name="connsiteX5" fmla="*/ 1216344 w 1391943"/>
              <a:gd name="connsiteY5" fmla="*/ 0 h 4023966"/>
              <a:gd name="connsiteX6" fmla="*/ 1391943 w 1391943"/>
              <a:gd name="connsiteY6" fmla="*/ 175599 h 4023966"/>
              <a:gd name="connsiteX7" fmla="*/ 1391943 w 1391943"/>
              <a:gd name="connsiteY7" fmla="*/ 1411166 h 4023966"/>
              <a:gd name="connsiteX8" fmla="*/ 1391943 w 1391943"/>
              <a:gd name="connsiteY8" fmla="*/ 1411166 h 4023966"/>
              <a:gd name="connsiteX9" fmla="*/ 1391943 w 1391943"/>
              <a:gd name="connsiteY9" fmla="*/ 2015951 h 4023966"/>
              <a:gd name="connsiteX10" fmla="*/ 1391943 w 1391943"/>
              <a:gd name="connsiteY10" fmla="*/ 2243542 h 4023966"/>
              <a:gd name="connsiteX11" fmla="*/ 1216344 w 1391943"/>
              <a:gd name="connsiteY11" fmla="*/ 2419141 h 4023966"/>
              <a:gd name="connsiteX12" fmla="*/ 1170957 w 1391943"/>
              <a:gd name="connsiteY12" fmla="*/ 2411105 h 4023966"/>
              <a:gd name="connsiteX13" fmla="*/ 349235 w 1391943"/>
              <a:gd name="connsiteY13" fmla="*/ 4016833 h 4023966"/>
              <a:gd name="connsiteX14" fmla="*/ 816198 w 1391943"/>
              <a:gd name="connsiteY14" fmla="*/ 2851763 h 4023966"/>
              <a:gd name="connsiteX15" fmla="*/ 8738 w 1391943"/>
              <a:gd name="connsiteY15" fmla="*/ 3544967 h 4023966"/>
              <a:gd name="connsiteX16" fmla="*/ 732514 w 1391943"/>
              <a:gd name="connsiteY16" fmla="*/ 2734283 h 4023966"/>
              <a:gd name="connsiteX17" fmla="*/ 226454 w 1391943"/>
              <a:gd name="connsiteY17" fmla="*/ 2977995 h 4023966"/>
              <a:gd name="connsiteX18" fmla="*/ 158131 w 1391943"/>
              <a:gd name="connsiteY18" fmla="*/ 3028103 h 4023966"/>
              <a:gd name="connsiteX19" fmla="*/ 914243 w 1391943"/>
              <a:gd name="connsiteY19" fmla="*/ 2415446 h 4023966"/>
              <a:gd name="connsiteX20" fmla="*/ 338372 w 1391943"/>
              <a:gd name="connsiteY20" fmla="*/ 2349247 h 4023966"/>
              <a:gd name="connsiteX21" fmla="*/ 338372 w 1391943"/>
              <a:gd name="connsiteY21" fmla="*/ 2015951 h 4023966"/>
              <a:gd name="connsiteX22" fmla="*/ 338372 w 1391943"/>
              <a:gd name="connsiteY22" fmla="*/ 1411166 h 4023966"/>
              <a:gd name="connsiteX23" fmla="*/ 338372 w 1391943"/>
              <a:gd name="connsiteY23" fmla="*/ 1411166 h 4023966"/>
              <a:gd name="connsiteX24" fmla="*/ 338372 w 1391943"/>
              <a:gd name="connsiteY24" fmla="*/ 175599 h 4023966"/>
              <a:gd name="connsiteX0" fmla="*/ 338372 w 1391943"/>
              <a:gd name="connsiteY0" fmla="*/ 175599 h 4023966"/>
              <a:gd name="connsiteX1" fmla="*/ 513971 w 1391943"/>
              <a:gd name="connsiteY1" fmla="*/ 0 h 4023966"/>
              <a:gd name="connsiteX2" fmla="*/ 952955 w 1391943"/>
              <a:gd name="connsiteY2" fmla="*/ 0 h 4023966"/>
              <a:gd name="connsiteX3" fmla="*/ 952955 w 1391943"/>
              <a:gd name="connsiteY3" fmla="*/ 0 h 4023966"/>
              <a:gd name="connsiteX4" fmla="*/ 1216348 w 1391943"/>
              <a:gd name="connsiteY4" fmla="*/ 0 h 4023966"/>
              <a:gd name="connsiteX5" fmla="*/ 1216344 w 1391943"/>
              <a:gd name="connsiteY5" fmla="*/ 0 h 4023966"/>
              <a:gd name="connsiteX6" fmla="*/ 1391943 w 1391943"/>
              <a:gd name="connsiteY6" fmla="*/ 175599 h 4023966"/>
              <a:gd name="connsiteX7" fmla="*/ 1391943 w 1391943"/>
              <a:gd name="connsiteY7" fmla="*/ 1411166 h 4023966"/>
              <a:gd name="connsiteX8" fmla="*/ 1391943 w 1391943"/>
              <a:gd name="connsiteY8" fmla="*/ 1411166 h 4023966"/>
              <a:gd name="connsiteX9" fmla="*/ 1391943 w 1391943"/>
              <a:gd name="connsiteY9" fmla="*/ 2015951 h 4023966"/>
              <a:gd name="connsiteX10" fmla="*/ 1391943 w 1391943"/>
              <a:gd name="connsiteY10" fmla="*/ 2243542 h 4023966"/>
              <a:gd name="connsiteX11" fmla="*/ 1216344 w 1391943"/>
              <a:gd name="connsiteY11" fmla="*/ 2419141 h 4023966"/>
              <a:gd name="connsiteX12" fmla="*/ 1170957 w 1391943"/>
              <a:gd name="connsiteY12" fmla="*/ 2411105 h 4023966"/>
              <a:gd name="connsiteX13" fmla="*/ 349235 w 1391943"/>
              <a:gd name="connsiteY13" fmla="*/ 4016833 h 4023966"/>
              <a:gd name="connsiteX14" fmla="*/ 816198 w 1391943"/>
              <a:gd name="connsiteY14" fmla="*/ 2851763 h 4023966"/>
              <a:gd name="connsiteX15" fmla="*/ 8738 w 1391943"/>
              <a:gd name="connsiteY15" fmla="*/ 3544967 h 4023966"/>
              <a:gd name="connsiteX16" fmla="*/ 732514 w 1391943"/>
              <a:gd name="connsiteY16" fmla="*/ 2734283 h 4023966"/>
              <a:gd name="connsiteX17" fmla="*/ 226454 w 1391943"/>
              <a:gd name="connsiteY17" fmla="*/ 2977995 h 4023966"/>
              <a:gd name="connsiteX18" fmla="*/ 158131 w 1391943"/>
              <a:gd name="connsiteY18" fmla="*/ 3028103 h 4023966"/>
              <a:gd name="connsiteX19" fmla="*/ 914243 w 1391943"/>
              <a:gd name="connsiteY19" fmla="*/ 2415446 h 4023966"/>
              <a:gd name="connsiteX20" fmla="*/ 338372 w 1391943"/>
              <a:gd name="connsiteY20" fmla="*/ 2349247 h 4023966"/>
              <a:gd name="connsiteX21" fmla="*/ 338372 w 1391943"/>
              <a:gd name="connsiteY21" fmla="*/ 2015951 h 4023966"/>
              <a:gd name="connsiteX22" fmla="*/ 338372 w 1391943"/>
              <a:gd name="connsiteY22" fmla="*/ 1411166 h 4023966"/>
              <a:gd name="connsiteX23" fmla="*/ 338372 w 1391943"/>
              <a:gd name="connsiteY23" fmla="*/ 1411169 h 4023966"/>
              <a:gd name="connsiteX24" fmla="*/ 338372 w 1391943"/>
              <a:gd name="connsiteY24" fmla="*/ 175599 h 4023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91943" h="4023966">
                <a:moveTo>
                  <a:pt x="338372" y="175599"/>
                </a:moveTo>
                <a:cubicBezTo>
                  <a:pt x="338372" y="78618"/>
                  <a:pt x="416990" y="0"/>
                  <a:pt x="513971" y="0"/>
                </a:cubicBezTo>
                <a:lnTo>
                  <a:pt x="952955" y="0"/>
                </a:lnTo>
                <a:lnTo>
                  <a:pt x="952955" y="0"/>
                </a:lnTo>
                <a:lnTo>
                  <a:pt x="1216348" y="0"/>
                </a:lnTo>
                <a:lnTo>
                  <a:pt x="1216344" y="0"/>
                </a:lnTo>
                <a:cubicBezTo>
                  <a:pt x="1313325" y="0"/>
                  <a:pt x="1391943" y="78618"/>
                  <a:pt x="1391943" y="175599"/>
                </a:cubicBezTo>
                <a:lnTo>
                  <a:pt x="1391943" y="1411166"/>
                </a:lnTo>
                <a:lnTo>
                  <a:pt x="1391943" y="1411166"/>
                </a:lnTo>
                <a:lnTo>
                  <a:pt x="1391943" y="2015951"/>
                </a:lnTo>
                <a:lnTo>
                  <a:pt x="1391943" y="2243542"/>
                </a:lnTo>
                <a:cubicBezTo>
                  <a:pt x="1391943" y="2340523"/>
                  <a:pt x="1313325" y="2419141"/>
                  <a:pt x="1216344" y="2419141"/>
                </a:cubicBezTo>
                <a:lnTo>
                  <a:pt x="1170957" y="2411105"/>
                </a:lnTo>
                <a:lnTo>
                  <a:pt x="349235" y="4016833"/>
                </a:lnTo>
                <a:cubicBezTo>
                  <a:pt x="219063" y="4128694"/>
                  <a:pt x="851413" y="2888547"/>
                  <a:pt x="816198" y="2851763"/>
                </a:cubicBezTo>
                <a:cubicBezTo>
                  <a:pt x="780983" y="2814979"/>
                  <a:pt x="109786" y="3465454"/>
                  <a:pt x="8738" y="3544967"/>
                </a:cubicBezTo>
                <a:cubicBezTo>
                  <a:pt x="-92310" y="3624480"/>
                  <a:pt x="716106" y="2803332"/>
                  <a:pt x="732514" y="2734283"/>
                </a:cubicBezTo>
                <a:cubicBezTo>
                  <a:pt x="748922" y="2665234"/>
                  <a:pt x="337441" y="2914446"/>
                  <a:pt x="226454" y="2977995"/>
                </a:cubicBezTo>
                <a:cubicBezTo>
                  <a:pt x="115467" y="3041544"/>
                  <a:pt x="239421" y="2966605"/>
                  <a:pt x="158131" y="3028103"/>
                </a:cubicBezTo>
                <a:cubicBezTo>
                  <a:pt x="265685" y="2901685"/>
                  <a:pt x="900583" y="2516817"/>
                  <a:pt x="914243" y="2415446"/>
                </a:cubicBezTo>
                <a:cubicBezTo>
                  <a:pt x="817262" y="2415446"/>
                  <a:pt x="338372" y="2446228"/>
                  <a:pt x="338372" y="2349247"/>
                </a:cubicBezTo>
                <a:lnTo>
                  <a:pt x="338372" y="2015951"/>
                </a:lnTo>
                <a:lnTo>
                  <a:pt x="338372" y="1411166"/>
                </a:lnTo>
                <a:lnTo>
                  <a:pt x="338372" y="1411169"/>
                </a:lnTo>
                <a:lnTo>
                  <a:pt x="338372" y="175599"/>
                </a:ln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91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1602</TotalTime>
  <Words>584</Words>
  <Application>Microsoft Office PowerPoint</Application>
  <PresentationFormat>Custom</PresentationFormat>
  <Paragraphs>51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mensturation poster</dc:title>
  <dc:creator>LENOVO</dc:creator>
  <cp:lastModifiedBy>L</cp:lastModifiedBy>
  <cp:revision>19</cp:revision>
  <dcterms:created xsi:type="dcterms:W3CDTF">2019-03-13T08:25:24Z</dcterms:created>
  <dcterms:modified xsi:type="dcterms:W3CDTF">2019-04-22T11:30:52Z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2016-09-21T00:00:00Z</vt:filetime>
  </property>
  <property fmtid="{D5CDD505-2E9C-101B-9397-08002B2CF9AE}" pid="3" name="Creator">
    <vt:lpwstr>Adobe Illustrator CS6 (Macintosh)</vt:lpwstr>
  </property>
  <property fmtid="{D5CDD505-2E9C-101B-9397-08002B2CF9AE}" pid="4" name="LastSaved">
    <vt:filetime>2019-03-13T00:00:00Z</vt:filetime>
  </property>
</Properties>
</file>